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8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5385" autoAdjust="0"/>
  </p:normalViewPr>
  <p:slideViewPr>
    <p:cSldViewPr snapToGrid="0">
      <p:cViewPr varScale="1">
        <p:scale>
          <a:sx n="60" d="100"/>
          <a:sy n="60" d="100"/>
        </p:scale>
        <p:origin x="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arand Nanaware" userId="80a727fc-04a5-46ec-950a-7193d1e94a9b" providerId="ADAL" clId="{A5C40FB2-C1DD-4E73-B536-5E159D2A52C1}"/>
    <pc:docChg chg="undo custSel addSld modSld">
      <pc:chgData name="Makarand Nanaware" userId="80a727fc-04a5-46ec-950a-7193d1e94a9b" providerId="ADAL" clId="{A5C40FB2-C1DD-4E73-B536-5E159D2A52C1}" dt="2025-04-10T13:08:52.770" v="516" actId="6549"/>
      <pc:docMkLst>
        <pc:docMk/>
      </pc:docMkLst>
      <pc:sldChg chg="addSp delSp modSp add modNotesTx">
        <pc:chgData name="Makarand Nanaware" userId="80a727fc-04a5-46ec-950a-7193d1e94a9b" providerId="ADAL" clId="{A5C40FB2-C1DD-4E73-B536-5E159D2A52C1}" dt="2025-04-10T13:08:09.123" v="505" actId="6549"/>
        <pc:sldMkLst>
          <pc:docMk/>
          <pc:sldMk cId="4115311301" sldId="256"/>
        </pc:sldMkLst>
        <pc:spChg chg="mod">
          <ac:chgData name="Makarand Nanaware" userId="80a727fc-04a5-46ec-950a-7193d1e94a9b" providerId="ADAL" clId="{A5C40FB2-C1DD-4E73-B536-5E159D2A52C1}" dt="2025-04-10T12:01:14.132" v="58" actId="14100"/>
          <ac:spMkLst>
            <pc:docMk/>
            <pc:sldMk cId="4115311301" sldId="256"/>
            <ac:spMk id="2" creationId="{51665056-D7E1-4788-B724-F1191598FFC0}"/>
          </ac:spMkLst>
        </pc:spChg>
        <pc:spChg chg="del">
          <ac:chgData name="Makarand Nanaware" userId="80a727fc-04a5-46ec-950a-7193d1e94a9b" providerId="ADAL" clId="{A5C40FB2-C1DD-4E73-B536-5E159D2A52C1}" dt="2025-04-10T11:52:21.409" v="5" actId="478"/>
          <ac:spMkLst>
            <pc:docMk/>
            <pc:sldMk cId="4115311301" sldId="256"/>
            <ac:spMk id="3" creationId="{193EC9C6-EA57-49FF-B83D-F79A24061214}"/>
          </ac:spMkLst>
        </pc:spChg>
        <pc:picChg chg="add mod">
          <ac:chgData name="Makarand Nanaware" userId="80a727fc-04a5-46ec-950a-7193d1e94a9b" providerId="ADAL" clId="{A5C40FB2-C1DD-4E73-B536-5E159D2A52C1}" dt="2025-04-10T12:03:27.572" v="62" actId="14100"/>
          <ac:picMkLst>
            <pc:docMk/>
            <pc:sldMk cId="4115311301" sldId="256"/>
            <ac:picMk id="10242" creationId="{EA4D4DF5-1888-47E0-9968-6E6135755BB4}"/>
          </ac:picMkLst>
        </pc:picChg>
        <pc:picChg chg="add mod">
          <ac:chgData name="Makarand Nanaware" userId="80a727fc-04a5-46ec-950a-7193d1e94a9b" providerId="ADAL" clId="{A5C40FB2-C1DD-4E73-B536-5E159D2A52C1}" dt="2025-04-10T12:10:44.872" v="99" actId="1076"/>
          <ac:picMkLst>
            <pc:docMk/>
            <pc:sldMk cId="4115311301" sldId="256"/>
            <ac:picMk id="10244" creationId="{DEA54A0F-4D23-40E7-8508-51DED67DA379}"/>
          </ac:picMkLst>
        </pc:picChg>
        <pc:picChg chg="add mod">
          <ac:chgData name="Makarand Nanaware" userId="80a727fc-04a5-46ec-950a-7193d1e94a9b" providerId="ADAL" clId="{A5C40FB2-C1DD-4E73-B536-5E159D2A52C1}" dt="2025-04-10T12:10:43.042" v="98" actId="1076"/>
          <ac:picMkLst>
            <pc:docMk/>
            <pc:sldMk cId="4115311301" sldId="256"/>
            <ac:picMk id="10246" creationId="{193AD2D9-31BB-4F39-A344-1FE76756FA56}"/>
          </ac:picMkLst>
        </pc:picChg>
        <pc:picChg chg="add mod">
          <ac:chgData name="Makarand Nanaware" userId="80a727fc-04a5-46ec-950a-7193d1e94a9b" providerId="ADAL" clId="{A5C40FB2-C1DD-4E73-B536-5E159D2A52C1}" dt="2025-04-10T12:15:04.712" v="142" actId="1076"/>
          <ac:picMkLst>
            <pc:docMk/>
            <pc:sldMk cId="4115311301" sldId="256"/>
            <ac:picMk id="10248" creationId="{BCF12736-F5E3-47F4-AF06-DF146E83BD04}"/>
          </ac:picMkLst>
        </pc:picChg>
        <pc:picChg chg="add mod">
          <ac:chgData name="Makarand Nanaware" userId="80a727fc-04a5-46ec-950a-7193d1e94a9b" providerId="ADAL" clId="{A5C40FB2-C1DD-4E73-B536-5E159D2A52C1}" dt="2025-04-10T12:14:49.159" v="135" actId="14100"/>
          <ac:picMkLst>
            <pc:docMk/>
            <pc:sldMk cId="4115311301" sldId="256"/>
            <ac:picMk id="10250" creationId="{D190A310-A56E-471B-9A08-14FD2D39A7E5}"/>
          </ac:picMkLst>
        </pc:picChg>
        <pc:picChg chg="add mod">
          <ac:chgData name="Makarand Nanaware" userId="80a727fc-04a5-46ec-950a-7193d1e94a9b" providerId="ADAL" clId="{A5C40FB2-C1DD-4E73-B536-5E159D2A52C1}" dt="2025-04-10T12:13:22.955" v="124" actId="1076"/>
          <ac:picMkLst>
            <pc:docMk/>
            <pc:sldMk cId="4115311301" sldId="256"/>
            <ac:picMk id="10252" creationId="{B6E099F0-859F-4570-A07E-8EDF1DB8B58D}"/>
          </ac:picMkLst>
        </pc:picChg>
        <pc:picChg chg="add mod">
          <ac:chgData name="Makarand Nanaware" userId="80a727fc-04a5-46ec-950a-7193d1e94a9b" providerId="ADAL" clId="{A5C40FB2-C1DD-4E73-B536-5E159D2A52C1}" dt="2025-04-10T12:13:31.122" v="130" actId="1076"/>
          <ac:picMkLst>
            <pc:docMk/>
            <pc:sldMk cId="4115311301" sldId="256"/>
            <ac:picMk id="10254" creationId="{FDA3F26F-A5E0-4EC7-B845-D3743C5E2103}"/>
          </ac:picMkLst>
        </pc:picChg>
        <pc:picChg chg="add mod">
          <ac:chgData name="Makarand Nanaware" userId="80a727fc-04a5-46ec-950a-7193d1e94a9b" providerId="ADAL" clId="{A5C40FB2-C1DD-4E73-B536-5E159D2A52C1}" dt="2025-04-10T12:13:24.143" v="125" actId="1076"/>
          <ac:picMkLst>
            <pc:docMk/>
            <pc:sldMk cId="4115311301" sldId="256"/>
            <ac:picMk id="10256" creationId="{8628C6CC-6CCF-49AC-BFC4-440FC605A6B0}"/>
          </ac:picMkLst>
        </pc:picChg>
        <pc:picChg chg="add mod">
          <ac:chgData name="Makarand Nanaware" userId="80a727fc-04a5-46ec-950a-7193d1e94a9b" providerId="ADAL" clId="{A5C40FB2-C1DD-4E73-B536-5E159D2A52C1}" dt="2025-04-10T12:15:03.263" v="141" actId="1076"/>
          <ac:picMkLst>
            <pc:docMk/>
            <pc:sldMk cId="4115311301" sldId="256"/>
            <ac:picMk id="10258" creationId="{4B2B0E1E-9850-4659-8644-8C4985E49273}"/>
          </ac:picMkLst>
        </pc:picChg>
        <pc:picChg chg="add mod">
          <ac:chgData name="Makarand Nanaware" userId="80a727fc-04a5-46ec-950a-7193d1e94a9b" providerId="ADAL" clId="{A5C40FB2-C1DD-4E73-B536-5E159D2A52C1}" dt="2025-04-10T12:15:00.155" v="140" actId="14100"/>
          <ac:picMkLst>
            <pc:docMk/>
            <pc:sldMk cId="4115311301" sldId="256"/>
            <ac:picMk id="10260" creationId="{D4B60B7D-E2DC-43C2-BAEE-9FD182C37CBA}"/>
          </ac:picMkLst>
        </pc:picChg>
      </pc:sldChg>
      <pc:sldChg chg="addSp delSp modSp add modNotesTx">
        <pc:chgData name="Makarand Nanaware" userId="80a727fc-04a5-46ec-950a-7193d1e94a9b" providerId="ADAL" clId="{A5C40FB2-C1DD-4E73-B536-5E159D2A52C1}" dt="2025-04-10T13:08:12.939" v="506" actId="6549"/>
        <pc:sldMkLst>
          <pc:docMk/>
          <pc:sldMk cId="2754071928" sldId="257"/>
        </pc:sldMkLst>
        <pc:spChg chg="mod">
          <ac:chgData name="Makarand Nanaware" userId="80a727fc-04a5-46ec-950a-7193d1e94a9b" providerId="ADAL" clId="{A5C40FB2-C1DD-4E73-B536-5E159D2A52C1}" dt="2025-04-10T12:15:42.358" v="151" actId="1076"/>
          <ac:spMkLst>
            <pc:docMk/>
            <pc:sldMk cId="2754071928" sldId="257"/>
            <ac:spMk id="2" creationId="{FB8BA839-E0CA-4162-93EF-4F0C45EDDC96}"/>
          </ac:spMkLst>
        </pc:spChg>
        <pc:spChg chg="del">
          <ac:chgData name="Makarand Nanaware" userId="80a727fc-04a5-46ec-950a-7193d1e94a9b" providerId="ADAL" clId="{A5C40FB2-C1DD-4E73-B536-5E159D2A52C1}" dt="2025-04-10T11:54:58.509" v="10"/>
          <ac:spMkLst>
            <pc:docMk/>
            <pc:sldMk cId="2754071928" sldId="257"/>
            <ac:spMk id="3" creationId="{5BEAFA21-B497-441F-9F43-1EDFB5326CB0}"/>
          </ac:spMkLst>
        </pc:spChg>
        <pc:spChg chg="add del">
          <ac:chgData name="Makarand Nanaware" userId="80a727fc-04a5-46ec-950a-7193d1e94a9b" providerId="ADAL" clId="{A5C40FB2-C1DD-4E73-B536-5E159D2A52C1}" dt="2025-04-10T12:15:45.635" v="152" actId="12084"/>
          <ac:spMkLst>
            <pc:docMk/>
            <pc:sldMk cId="2754071928" sldId="257"/>
            <ac:spMk id="4" creationId="{163B63AC-13DB-4F82-89D6-12B6B67A08D6}"/>
          </ac:spMkLst>
        </pc:spChg>
        <pc:graphicFrameChg chg="add del mod">
          <ac:chgData name="Makarand Nanaware" userId="80a727fc-04a5-46ec-950a-7193d1e94a9b" providerId="ADAL" clId="{A5C40FB2-C1DD-4E73-B536-5E159D2A52C1}" dt="2025-04-10T12:15:38.039" v="150" actId="12084"/>
          <ac:graphicFrameMkLst>
            <pc:docMk/>
            <pc:sldMk cId="2754071928" sldId="257"/>
            <ac:graphicFrameMk id="5" creationId="{A9729F47-0883-45E3-9935-A58CF2EACEB3}"/>
          </ac:graphicFrameMkLst>
        </pc:graphicFrameChg>
        <pc:graphicFrameChg chg="add mod">
          <ac:chgData name="Makarand Nanaware" userId="80a727fc-04a5-46ec-950a-7193d1e94a9b" providerId="ADAL" clId="{A5C40FB2-C1DD-4E73-B536-5E159D2A52C1}" dt="2025-04-10T12:21:49.775" v="207" actId="166"/>
          <ac:graphicFrameMkLst>
            <pc:docMk/>
            <pc:sldMk cId="2754071928" sldId="257"/>
            <ac:graphicFrameMk id="6" creationId="{C8DE12DC-1D52-4B13-9395-8CBBCD82B154}"/>
          </ac:graphicFrameMkLst>
        </pc:graphicFrameChg>
        <pc:picChg chg="add del mod">
          <ac:chgData name="Makarand Nanaware" userId="80a727fc-04a5-46ec-950a-7193d1e94a9b" providerId="ADAL" clId="{A5C40FB2-C1DD-4E73-B536-5E159D2A52C1}" dt="2025-04-10T12:19:12.472" v="173" actId="478"/>
          <ac:picMkLst>
            <pc:docMk/>
            <pc:sldMk cId="2754071928" sldId="257"/>
            <ac:picMk id="1027" creationId="{3EBCB1F5-8EDD-445F-A8FA-61C59E0EE31F}"/>
          </ac:picMkLst>
        </pc:picChg>
        <pc:picChg chg="add mod">
          <ac:chgData name="Makarand Nanaware" userId="80a727fc-04a5-46ec-950a-7193d1e94a9b" providerId="ADAL" clId="{A5C40FB2-C1DD-4E73-B536-5E159D2A52C1}" dt="2025-04-10T12:22:00.673" v="212" actId="1076"/>
          <ac:picMkLst>
            <pc:docMk/>
            <pc:sldMk cId="2754071928" sldId="257"/>
            <ac:picMk id="1029" creationId="{EA070F0C-48C2-4878-BF98-86FA3CEA941D}"/>
          </ac:picMkLst>
        </pc:picChg>
        <pc:picChg chg="add del mod">
          <ac:chgData name="Makarand Nanaware" userId="80a727fc-04a5-46ec-950a-7193d1e94a9b" providerId="ADAL" clId="{A5C40FB2-C1DD-4E73-B536-5E159D2A52C1}" dt="2025-04-10T12:20:24.426" v="188"/>
          <ac:picMkLst>
            <pc:docMk/>
            <pc:sldMk cId="2754071928" sldId="257"/>
            <ac:picMk id="1031" creationId="{19B02366-BC1C-4CC9-9643-1D27942A0C5D}"/>
          </ac:picMkLst>
        </pc:picChg>
        <pc:picChg chg="add mod">
          <ac:chgData name="Makarand Nanaware" userId="80a727fc-04a5-46ec-950a-7193d1e94a9b" providerId="ADAL" clId="{A5C40FB2-C1DD-4E73-B536-5E159D2A52C1}" dt="2025-04-10T12:21:57.799" v="210" actId="1076"/>
          <ac:picMkLst>
            <pc:docMk/>
            <pc:sldMk cId="2754071928" sldId="257"/>
            <ac:picMk id="1033" creationId="{4A672D79-1DF4-402A-BECC-AE0F1EDC169E}"/>
          </ac:picMkLst>
        </pc:picChg>
        <pc:picChg chg="add mod">
          <ac:chgData name="Makarand Nanaware" userId="80a727fc-04a5-46ec-950a-7193d1e94a9b" providerId="ADAL" clId="{A5C40FB2-C1DD-4E73-B536-5E159D2A52C1}" dt="2025-04-10T12:21:59.336" v="211" actId="1076"/>
          <ac:picMkLst>
            <pc:docMk/>
            <pc:sldMk cId="2754071928" sldId="257"/>
            <ac:picMk id="1035" creationId="{3135EC16-7611-4AE1-AE39-B7E96A2A2766}"/>
          </ac:picMkLst>
        </pc:picChg>
      </pc:sldChg>
      <pc:sldChg chg="addSp delSp modSp add modNotesTx">
        <pc:chgData name="Makarand Nanaware" userId="80a727fc-04a5-46ec-950a-7193d1e94a9b" providerId="ADAL" clId="{A5C40FB2-C1DD-4E73-B536-5E159D2A52C1}" dt="2025-04-10T13:08:17.617" v="507" actId="6549"/>
        <pc:sldMkLst>
          <pc:docMk/>
          <pc:sldMk cId="3881273603" sldId="258"/>
        </pc:sldMkLst>
        <pc:spChg chg="mod">
          <ac:chgData name="Makarand Nanaware" userId="80a727fc-04a5-46ec-950a-7193d1e94a9b" providerId="ADAL" clId="{A5C40FB2-C1DD-4E73-B536-5E159D2A52C1}" dt="2025-04-10T12:22:38.107" v="215" actId="1076"/>
          <ac:spMkLst>
            <pc:docMk/>
            <pc:sldMk cId="3881273603" sldId="258"/>
            <ac:spMk id="2" creationId="{3735940A-C4C2-44B3-8377-E3905A4B41C9}"/>
          </ac:spMkLst>
        </pc:spChg>
        <pc:spChg chg="del">
          <ac:chgData name="Makarand Nanaware" userId="80a727fc-04a5-46ec-950a-7193d1e94a9b" providerId="ADAL" clId="{A5C40FB2-C1DD-4E73-B536-5E159D2A52C1}" dt="2025-04-10T11:55:20.309" v="13"/>
          <ac:spMkLst>
            <pc:docMk/>
            <pc:sldMk cId="3881273603" sldId="258"/>
            <ac:spMk id="3" creationId="{28574A0D-5B2E-4C55-B2E9-8F0A1F76A533}"/>
          </ac:spMkLst>
        </pc:spChg>
        <pc:spChg chg="add del">
          <ac:chgData name="Makarand Nanaware" userId="80a727fc-04a5-46ec-950a-7193d1e94a9b" providerId="ADAL" clId="{A5C40FB2-C1DD-4E73-B536-5E159D2A52C1}" dt="2025-04-10T12:22:42.592" v="216" actId="12084"/>
          <ac:spMkLst>
            <pc:docMk/>
            <pc:sldMk cId="3881273603" sldId="258"/>
            <ac:spMk id="4" creationId="{9A88411E-055C-4C97-BCB6-C4760AA85520}"/>
          </ac:spMkLst>
        </pc:spChg>
        <pc:graphicFrameChg chg="add mod">
          <ac:chgData name="Makarand Nanaware" userId="80a727fc-04a5-46ec-950a-7193d1e94a9b" providerId="ADAL" clId="{A5C40FB2-C1DD-4E73-B536-5E159D2A52C1}" dt="2025-04-10T12:24:16.697" v="223" actId="12100"/>
          <ac:graphicFrameMkLst>
            <pc:docMk/>
            <pc:sldMk cId="3881273603" sldId="258"/>
            <ac:graphicFrameMk id="5" creationId="{3DBF067A-221C-4DEC-8B89-5952E8F5212B}"/>
          </ac:graphicFrameMkLst>
        </pc:graphicFrameChg>
      </pc:sldChg>
      <pc:sldChg chg="addSp delSp modSp add modNotesTx">
        <pc:chgData name="Makarand Nanaware" userId="80a727fc-04a5-46ec-950a-7193d1e94a9b" providerId="ADAL" clId="{A5C40FB2-C1DD-4E73-B536-5E159D2A52C1}" dt="2025-04-10T13:08:20.995" v="508" actId="6549"/>
        <pc:sldMkLst>
          <pc:docMk/>
          <pc:sldMk cId="2455217900" sldId="259"/>
        </pc:sldMkLst>
        <pc:spChg chg="mod">
          <ac:chgData name="Makarand Nanaware" userId="80a727fc-04a5-46ec-950a-7193d1e94a9b" providerId="ADAL" clId="{A5C40FB2-C1DD-4E73-B536-5E159D2A52C1}" dt="2025-04-10T12:25:18.825" v="240" actId="1038"/>
          <ac:spMkLst>
            <pc:docMk/>
            <pc:sldMk cId="2455217900" sldId="259"/>
            <ac:spMk id="2" creationId="{3B913C1F-AB72-48E6-9CCA-2B7E75786DC3}"/>
          </ac:spMkLst>
        </pc:spChg>
        <pc:spChg chg="del">
          <ac:chgData name="Makarand Nanaware" userId="80a727fc-04a5-46ec-950a-7193d1e94a9b" providerId="ADAL" clId="{A5C40FB2-C1DD-4E73-B536-5E159D2A52C1}" dt="2025-04-10T11:55:37.649" v="16"/>
          <ac:spMkLst>
            <pc:docMk/>
            <pc:sldMk cId="2455217900" sldId="259"/>
            <ac:spMk id="3" creationId="{C25EB29C-54F6-4F4F-AC62-40F9B7864177}"/>
          </ac:spMkLst>
        </pc:spChg>
        <pc:spChg chg="add del">
          <ac:chgData name="Makarand Nanaware" userId="80a727fc-04a5-46ec-950a-7193d1e94a9b" providerId="ADAL" clId="{A5C40FB2-C1DD-4E73-B536-5E159D2A52C1}" dt="2025-04-10T12:25:05.755" v="226" actId="12084"/>
          <ac:spMkLst>
            <pc:docMk/>
            <pc:sldMk cId="2455217900" sldId="259"/>
            <ac:spMk id="4" creationId="{258F6361-7597-43E7-A70D-2A7508A769EA}"/>
          </ac:spMkLst>
        </pc:spChg>
        <pc:spChg chg="add mod">
          <ac:chgData name="Makarand Nanaware" userId="80a727fc-04a5-46ec-950a-7193d1e94a9b" providerId="ADAL" clId="{A5C40FB2-C1DD-4E73-B536-5E159D2A52C1}" dt="2025-04-10T12:32:03.271" v="266" actId="13822"/>
          <ac:spMkLst>
            <pc:docMk/>
            <pc:sldMk cId="2455217900" sldId="259"/>
            <ac:spMk id="6" creationId="{EC67EE8C-953B-4B03-B534-6B4C140A8551}"/>
          </ac:spMkLst>
        </pc:spChg>
        <pc:graphicFrameChg chg="add mod">
          <ac:chgData name="Makarand Nanaware" userId="80a727fc-04a5-46ec-950a-7193d1e94a9b" providerId="ADAL" clId="{A5C40FB2-C1DD-4E73-B536-5E159D2A52C1}" dt="2025-04-10T12:32:11.912" v="268" actId="12100"/>
          <ac:graphicFrameMkLst>
            <pc:docMk/>
            <pc:sldMk cId="2455217900" sldId="259"/>
            <ac:graphicFrameMk id="5" creationId="{ABFA9B89-211A-40D4-837D-773FE53C0DB4}"/>
          </ac:graphicFrameMkLst>
        </pc:graphicFrameChg>
        <pc:picChg chg="add mod">
          <ac:chgData name="Makarand Nanaware" userId="80a727fc-04a5-46ec-950a-7193d1e94a9b" providerId="ADAL" clId="{A5C40FB2-C1DD-4E73-B536-5E159D2A52C1}" dt="2025-04-10T12:31:32.202" v="255" actId="14100"/>
          <ac:picMkLst>
            <pc:docMk/>
            <pc:sldMk cId="2455217900" sldId="259"/>
            <ac:picMk id="3075" creationId="{AFBB2967-EED7-463E-B3E9-A408B3D398D9}"/>
          </ac:picMkLst>
        </pc:picChg>
      </pc:sldChg>
      <pc:sldChg chg="addSp delSp modSp add modNotesTx">
        <pc:chgData name="Makarand Nanaware" userId="80a727fc-04a5-46ec-950a-7193d1e94a9b" providerId="ADAL" clId="{A5C40FB2-C1DD-4E73-B536-5E159D2A52C1}" dt="2025-04-10T13:08:30.078" v="511" actId="6549"/>
        <pc:sldMkLst>
          <pc:docMk/>
          <pc:sldMk cId="4194552208" sldId="260"/>
        </pc:sldMkLst>
        <pc:spChg chg="mod">
          <ac:chgData name="Makarand Nanaware" userId="80a727fc-04a5-46ec-950a-7193d1e94a9b" providerId="ADAL" clId="{A5C40FB2-C1DD-4E73-B536-5E159D2A52C1}" dt="2025-04-10T12:33:17.357" v="290" actId="1036"/>
          <ac:spMkLst>
            <pc:docMk/>
            <pc:sldMk cId="4194552208" sldId="260"/>
            <ac:spMk id="2" creationId="{A3D623AA-62DF-40C7-83FB-A463AA045580}"/>
          </ac:spMkLst>
        </pc:spChg>
        <pc:spChg chg="del">
          <ac:chgData name="Makarand Nanaware" userId="80a727fc-04a5-46ec-950a-7193d1e94a9b" providerId="ADAL" clId="{A5C40FB2-C1DD-4E73-B536-5E159D2A52C1}" dt="2025-04-10T11:55:56.334" v="19"/>
          <ac:spMkLst>
            <pc:docMk/>
            <pc:sldMk cId="4194552208" sldId="260"/>
            <ac:spMk id="3" creationId="{90A716C3-D98E-4AD8-BE3B-23E0E649BC51}"/>
          </ac:spMkLst>
        </pc:spChg>
        <pc:spChg chg="add del">
          <ac:chgData name="Makarand Nanaware" userId="80a727fc-04a5-46ec-950a-7193d1e94a9b" providerId="ADAL" clId="{A5C40FB2-C1DD-4E73-B536-5E159D2A52C1}" dt="2025-04-10T12:33:06.724" v="279" actId="12084"/>
          <ac:spMkLst>
            <pc:docMk/>
            <pc:sldMk cId="4194552208" sldId="260"/>
            <ac:spMk id="4" creationId="{A0E46CA5-251C-4F36-8113-375E778B9E6B}"/>
          </ac:spMkLst>
        </pc:spChg>
        <pc:graphicFrameChg chg="add del mod">
          <ac:chgData name="Makarand Nanaware" userId="80a727fc-04a5-46ec-950a-7193d1e94a9b" providerId="ADAL" clId="{A5C40FB2-C1DD-4E73-B536-5E159D2A52C1}" dt="2025-04-10T12:32:36.687" v="272" actId="12084"/>
          <ac:graphicFrameMkLst>
            <pc:docMk/>
            <pc:sldMk cId="4194552208" sldId="260"/>
            <ac:graphicFrameMk id="5" creationId="{BB9AFD00-9711-4586-8787-FE8FBF964EA7}"/>
          </ac:graphicFrameMkLst>
        </pc:graphicFrameChg>
        <pc:graphicFrameChg chg="add del mod">
          <ac:chgData name="Makarand Nanaware" userId="80a727fc-04a5-46ec-950a-7193d1e94a9b" providerId="ADAL" clId="{A5C40FB2-C1DD-4E73-B536-5E159D2A52C1}" dt="2025-04-10T12:32:55.542" v="278" actId="12084"/>
          <ac:graphicFrameMkLst>
            <pc:docMk/>
            <pc:sldMk cId="4194552208" sldId="260"/>
            <ac:graphicFrameMk id="6" creationId="{D3F1A86C-257B-4C76-8E4A-4E260832EA4F}"/>
          </ac:graphicFrameMkLst>
        </pc:graphicFrameChg>
        <pc:graphicFrameChg chg="add mod">
          <ac:chgData name="Makarand Nanaware" userId="80a727fc-04a5-46ec-950a-7193d1e94a9b" providerId="ADAL" clId="{A5C40FB2-C1DD-4E73-B536-5E159D2A52C1}" dt="2025-04-10T12:40:44.781" v="304" actId="12100"/>
          <ac:graphicFrameMkLst>
            <pc:docMk/>
            <pc:sldMk cId="4194552208" sldId="260"/>
            <ac:graphicFrameMk id="7" creationId="{743B1E74-11E7-4E73-95C7-823C7793D818}"/>
          </ac:graphicFrameMkLst>
        </pc:graphicFrameChg>
      </pc:sldChg>
      <pc:sldChg chg="addSp delSp modSp add modNotesTx">
        <pc:chgData name="Makarand Nanaware" userId="80a727fc-04a5-46ec-950a-7193d1e94a9b" providerId="ADAL" clId="{A5C40FB2-C1DD-4E73-B536-5E159D2A52C1}" dt="2025-04-10T13:08:34.465" v="512" actId="6549"/>
        <pc:sldMkLst>
          <pc:docMk/>
          <pc:sldMk cId="2936724039" sldId="261"/>
        </pc:sldMkLst>
        <pc:spChg chg="mod">
          <ac:chgData name="Makarand Nanaware" userId="80a727fc-04a5-46ec-950a-7193d1e94a9b" providerId="ADAL" clId="{A5C40FB2-C1DD-4E73-B536-5E159D2A52C1}" dt="2025-04-10T12:41:51.273" v="329" actId="1076"/>
          <ac:spMkLst>
            <pc:docMk/>
            <pc:sldMk cId="2936724039" sldId="261"/>
            <ac:spMk id="2" creationId="{77B214AB-DBA3-4B26-87BB-7B2CBBB4B608}"/>
          </ac:spMkLst>
        </pc:spChg>
        <pc:spChg chg="del">
          <ac:chgData name="Makarand Nanaware" userId="80a727fc-04a5-46ec-950a-7193d1e94a9b" providerId="ADAL" clId="{A5C40FB2-C1DD-4E73-B536-5E159D2A52C1}" dt="2025-04-10T11:56:45.925" v="22"/>
          <ac:spMkLst>
            <pc:docMk/>
            <pc:sldMk cId="2936724039" sldId="261"/>
            <ac:spMk id="3" creationId="{40BA9CB3-0B2B-4AF8-8D1E-2CBC9330CCD6}"/>
          </ac:spMkLst>
        </pc:spChg>
        <pc:spChg chg="add del">
          <ac:chgData name="Makarand Nanaware" userId="80a727fc-04a5-46ec-950a-7193d1e94a9b" providerId="ADAL" clId="{A5C40FB2-C1DD-4E73-B536-5E159D2A52C1}" dt="2025-04-10T12:41:40.461" v="325" actId="12084"/>
          <ac:spMkLst>
            <pc:docMk/>
            <pc:sldMk cId="2936724039" sldId="261"/>
            <ac:spMk id="4" creationId="{5BA3FA3C-3D53-47AB-9749-DE19D001D25C}"/>
          </ac:spMkLst>
        </pc:spChg>
        <pc:graphicFrameChg chg="add del mod">
          <ac:chgData name="Makarand Nanaware" userId="80a727fc-04a5-46ec-950a-7193d1e94a9b" providerId="ADAL" clId="{A5C40FB2-C1DD-4E73-B536-5E159D2A52C1}" dt="2025-04-10T12:41:33.963" v="324" actId="12084"/>
          <ac:graphicFrameMkLst>
            <pc:docMk/>
            <pc:sldMk cId="2936724039" sldId="261"/>
            <ac:graphicFrameMk id="5" creationId="{AD71F363-2DD8-4676-8C75-59ED548C7064}"/>
          </ac:graphicFrameMkLst>
        </pc:graphicFrameChg>
        <pc:graphicFrameChg chg="add mod">
          <ac:chgData name="Makarand Nanaware" userId="80a727fc-04a5-46ec-950a-7193d1e94a9b" providerId="ADAL" clId="{A5C40FB2-C1DD-4E73-B536-5E159D2A52C1}" dt="2025-04-10T12:50:31.254" v="337" actId="12100"/>
          <ac:graphicFrameMkLst>
            <pc:docMk/>
            <pc:sldMk cId="2936724039" sldId="261"/>
            <ac:graphicFrameMk id="6" creationId="{153B3D29-1980-4233-B4F4-A636B1829AEE}"/>
          </ac:graphicFrameMkLst>
        </pc:graphicFrameChg>
      </pc:sldChg>
      <pc:sldChg chg="addSp delSp modSp add modNotesTx">
        <pc:chgData name="Makarand Nanaware" userId="80a727fc-04a5-46ec-950a-7193d1e94a9b" providerId="ADAL" clId="{A5C40FB2-C1DD-4E73-B536-5E159D2A52C1}" dt="2025-04-10T13:08:40.176" v="513" actId="6549"/>
        <pc:sldMkLst>
          <pc:docMk/>
          <pc:sldMk cId="3634978748" sldId="262"/>
        </pc:sldMkLst>
        <pc:spChg chg="mod">
          <ac:chgData name="Makarand Nanaware" userId="80a727fc-04a5-46ec-950a-7193d1e94a9b" providerId="ADAL" clId="{A5C40FB2-C1DD-4E73-B536-5E159D2A52C1}" dt="2025-04-10T12:51:07.506" v="345" actId="1076"/>
          <ac:spMkLst>
            <pc:docMk/>
            <pc:sldMk cId="3634978748" sldId="262"/>
            <ac:spMk id="2" creationId="{A2E473B5-6C39-49D9-A5E0-96877AC053CB}"/>
          </ac:spMkLst>
        </pc:spChg>
        <pc:spChg chg="del mod">
          <ac:chgData name="Makarand Nanaware" userId="80a727fc-04a5-46ec-950a-7193d1e94a9b" providerId="ADAL" clId="{A5C40FB2-C1DD-4E73-B536-5E159D2A52C1}" dt="2025-04-10T12:52:11.034" v="367" actId="12084"/>
          <ac:spMkLst>
            <pc:docMk/>
            <pc:sldMk cId="3634978748" sldId="262"/>
            <ac:spMk id="3" creationId="{A8B479A1-19F3-4BEB-8261-D0AD6EFF56EC}"/>
          </ac:spMkLst>
        </pc:spChg>
        <pc:spChg chg="add del mod">
          <ac:chgData name="Makarand Nanaware" userId="80a727fc-04a5-46ec-950a-7193d1e94a9b" providerId="ADAL" clId="{A5C40FB2-C1DD-4E73-B536-5E159D2A52C1}" dt="2025-04-10T12:51:45.700" v="357" actId="12084"/>
          <ac:spMkLst>
            <pc:docMk/>
            <pc:sldMk cId="3634978748" sldId="262"/>
            <ac:spMk id="4" creationId="{7D0E0E05-4C4B-47F5-AC81-91A53B699C53}"/>
          </ac:spMkLst>
        </pc:spChg>
        <pc:graphicFrameChg chg="add mod">
          <ac:chgData name="Makarand Nanaware" userId="80a727fc-04a5-46ec-950a-7193d1e94a9b" providerId="ADAL" clId="{A5C40FB2-C1DD-4E73-B536-5E159D2A52C1}" dt="2025-04-10T12:53:42.684" v="379"/>
          <ac:graphicFrameMkLst>
            <pc:docMk/>
            <pc:sldMk cId="3634978748" sldId="262"/>
            <ac:graphicFrameMk id="5" creationId="{19DF191E-FBB7-4422-8DBA-9705A0AC7DD1}"/>
          </ac:graphicFrameMkLst>
        </pc:graphicFrameChg>
        <pc:graphicFrameChg chg="add mod">
          <ac:chgData name="Makarand Nanaware" userId="80a727fc-04a5-46ec-950a-7193d1e94a9b" providerId="ADAL" clId="{A5C40FB2-C1DD-4E73-B536-5E159D2A52C1}" dt="2025-04-10T12:52:45.982" v="374" actId="12100"/>
          <ac:graphicFrameMkLst>
            <pc:docMk/>
            <pc:sldMk cId="3634978748" sldId="262"/>
            <ac:graphicFrameMk id="6" creationId="{E54FFFFC-9D7D-44FC-BC41-1A9454CFC9FF}"/>
          </ac:graphicFrameMkLst>
        </pc:graphicFrameChg>
      </pc:sldChg>
      <pc:sldChg chg="addSp delSp modSp add modNotesTx">
        <pc:chgData name="Makarand Nanaware" userId="80a727fc-04a5-46ec-950a-7193d1e94a9b" providerId="ADAL" clId="{A5C40FB2-C1DD-4E73-B536-5E159D2A52C1}" dt="2025-04-10T13:08:44.390" v="514" actId="6549"/>
        <pc:sldMkLst>
          <pc:docMk/>
          <pc:sldMk cId="2008788005" sldId="263"/>
        </pc:sldMkLst>
        <pc:spChg chg="mod">
          <ac:chgData name="Makarand Nanaware" userId="80a727fc-04a5-46ec-950a-7193d1e94a9b" providerId="ADAL" clId="{A5C40FB2-C1DD-4E73-B536-5E159D2A52C1}" dt="2025-04-10T12:54:14.577" v="381" actId="1076"/>
          <ac:spMkLst>
            <pc:docMk/>
            <pc:sldMk cId="2008788005" sldId="263"/>
            <ac:spMk id="2" creationId="{49918586-304E-459A-9505-95216ADA78BE}"/>
          </ac:spMkLst>
        </pc:spChg>
        <pc:spChg chg="del">
          <ac:chgData name="Makarand Nanaware" userId="80a727fc-04a5-46ec-950a-7193d1e94a9b" providerId="ADAL" clId="{A5C40FB2-C1DD-4E73-B536-5E159D2A52C1}" dt="2025-04-10T11:57:22.696" v="28"/>
          <ac:spMkLst>
            <pc:docMk/>
            <pc:sldMk cId="2008788005" sldId="263"/>
            <ac:spMk id="3" creationId="{D8D7C535-23B2-4844-A5BB-4CACF4C29432}"/>
          </ac:spMkLst>
        </pc:spChg>
        <pc:spChg chg="add del">
          <ac:chgData name="Makarand Nanaware" userId="80a727fc-04a5-46ec-950a-7193d1e94a9b" providerId="ADAL" clId="{A5C40FB2-C1DD-4E73-B536-5E159D2A52C1}" dt="2025-04-10T12:54:28.535" v="382" actId="12084"/>
          <ac:spMkLst>
            <pc:docMk/>
            <pc:sldMk cId="2008788005" sldId="263"/>
            <ac:spMk id="4" creationId="{23A3AAC3-1A0F-4330-B185-C3C5CA3392CD}"/>
          </ac:spMkLst>
        </pc:spChg>
        <pc:graphicFrameChg chg="add mod">
          <ac:chgData name="Makarand Nanaware" userId="80a727fc-04a5-46ec-950a-7193d1e94a9b" providerId="ADAL" clId="{A5C40FB2-C1DD-4E73-B536-5E159D2A52C1}" dt="2025-04-10T12:58:28.269" v="392" actId="12100"/>
          <ac:graphicFrameMkLst>
            <pc:docMk/>
            <pc:sldMk cId="2008788005" sldId="263"/>
            <ac:graphicFrameMk id="5" creationId="{D73B36FC-B9FF-4C90-9252-0B8E698D7F43}"/>
          </ac:graphicFrameMkLst>
        </pc:graphicFrameChg>
      </pc:sldChg>
      <pc:sldChg chg="addSp delSp modSp add modNotesTx">
        <pc:chgData name="Makarand Nanaware" userId="80a727fc-04a5-46ec-950a-7193d1e94a9b" providerId="ADAL" clId="{A5C40FB2-C1DD-4E73-B536-5E159D2A52C1}" dt="2025-04-10T13:08:48.523" v="515" actId="6549"/>
        <pc:sldMkLst>
          <pc:docMk/>
          <pc:sldMk cId="1792410677" sldId="264"/>
        </pc:sldMkLst>
        <pc:spChg chg="mod">
          <ac:chgData name="Makarand Nanaware" userId="80a727fc-04a5-46ec-950a-7193d1e94a9b" providerId="ADAL" clId="{A5C40FB2-C1DD-4E73-B536-5E159D2A52C1}" dt="2025-04-10T12:58:48.890" v="395" actId="1076"/>
          <ac:spMkLst>
            <pc:docMk/>
            <pc:sldMk cId="1792410677" sldId="264"/>
            <ac:spMk id="2" creationId="{A8E25AD8-E096-44DC-8774-483870A1DDAE}"/>
          </ac:spMkLst>
        </pc:spChg>
        <pc:spChg chg="del">
          <ac:chgData name="Makarand Nanaware" userId="80a727fc-04a5-46ec-950a-7193d1e94a9b" providerId="ADAL" clId="{A5C40FB2-C1DD-4E73-B536-5E159D2A52C1}" dt="2025-04-10T11:57:42.254" v="31"/>
          <ac:spMkLst>
            <pc:docMk/>
            <pc:sldMk cId="1792410677" sldId="264"/>
            <ac:spMk id="3" creationId="{64635675-6EAB-4DF0-ABAE-48CEE64C3F15}"/>
          </ac:spMkLst>
        </pc:spChg>
        <pc:spChg chg="add del">
          <ac:chgData name="Makarand Nanaware" userId="80a727fc-04a5-46ec-950a-7193d1e94a9b" providerId="ADAL" clId="{A5C40FB2-C1DD-4E73-B536-5E159D2A52C1}" dt="2025-04-10T12:58:58.774" v="396" actId="12084"/>
          <ac:spMkLst>
            <pc:docMk/>
            <pc:sldMk cId="1792410677" sldId="264"/>
            <ac:spMk id="4" creationId="{3ADE28A1-A55E-4209-B45F-F9133E7DE2B7}"/>
          </ac:spMkLst>
        </pc:spChg>
        <pc:graphicFrameChg chg="add mod">
          <ac:chgData name="Makarand Nanaware" userId="80a727fc-04a5-46ec-950a-7193d1e94a9b" providerId="ADAL" clId="{A5C40FB2-C1DD-4E73-B536-5E159D2A52C1}" dt="2025-04-10T13:03:05.491" v="404" actId="12100"/>
          <ac:graphicFrameMkLst>
            <pc:docMk/>
            <pc:sldMk cId="1792410677" sldId="264"/>
            <ac:graphicFrameMk id="5" creationId="{97EB8370-1266-404D-8916-462F299DD7BB}"/>
          </ac:graphicFrameMkLst>
        </pc:graphicFrameChg>
      </pc:sldChg>
      <pc:sldChg chg="addSp delSp modSp add modNotesTx">
        <pc:chgData name="Makarand Nanaware" userId="80a727fc-04a5-46ec-950a-7193d1e94a9b" providerId="ADAL" clId="{A5C40FB2-C1DD-4E73-B536-5E159D2A52C1}" dt="2025-04-10T13:08:52.770" v="516" actId="6549"/>
        <pc:sldMkLst>
          <pc:docMk/>
          <pc:sldMk cId="359556601" sldId="265"/>
        </pc:sldMkLst>
        <pc:spChg chg="mod">
          <ac:chgData name="Makarand Nanaware" userId="80a727fc-04a5-46ec-950a-7193d1e94a9b" providerId="ADAL" clId="{A5C40FB2-C1DD-4E73-B536-5E159D2A52C1}" dt="2025-04-10T13:03:54.217" v="414" actId="14100"/>
          <ac:spMkLst>
            <pc:docMk/>
            <pc:sldMk cId="359556601" sldId="265"/>
            <ac:spMk id="2" creationId="{E97DED02-4D63-4FDF-8295-B7BF05A31B4F}"/>
          </ac:spMkLst>
        </pc:spChg>
        <pc:spChg chg="del">
          <ac:chgData name="Makarand Nanaware" userId="80a727fc-04a5-46ec-950a-7193d1e94a9b" providerId="ADAL" clId="{A5C40FB2-C1DD-4E73-B536-5E159D2A52C1}" dt="2025-04-10T11:58:03.152" v="34"/>
          <ac:spMkLst>
            <pc:docMk/>
            <pc:sldMk cId="359556601" sldId="265"/>
            <ac:spMk id="3" creationId="{A78F4B92-EB96-4AA9-95E9-EF634F13D69B}"/>
          </ac:spMkLst>
        </pc:spChg>
        <pc:spChg chg="add del">
          <ac:chgData name="Makarand Nanaware" userId="80a727fc-04a5-46ec-950a-7193d1e94a9b" providerId="ADAL" clId="{A5C40FB2-C1DD-4E73-B536-5E159D2A52C1}" dt="2025-04-10T13:03:33.207" v="405" actId="12084"/>
          <ac:spMkLst>
            <pc:docMk/>
            <pc:sldMk cId="359556601" sldId="265"/>
            <ac:spMk id="4" creationId="{94CA52C7-393A-4BDC-A794-828ABF3C5F5F}"/>
          </ac:spMkLst>
        </pc:spChg>
        <pc:graphicFrameChg chg="add mod">
          <ac:chgData name="Makarand Nanaware" userId="80a727fc-04a5-46ec-950a-7193d1e94a9b" providerId="ADAL" clId="{A5C40FB2-C1DD-4E73-B536-5E159D2A52C1}" dt="2025-04-10T13:04:49.702" v="436" actId="12100"/>
          <ac:graphicFrameMkLst>
            <pc:docMk/>
            <pc:sldMk cId="359556601" sldId="265"/>
            <ac:graphicFrameMk id="5" creationId="{CCAFE62D-E8F5-48DA-AAD2-D0AFDD525357}"/>
          </ac:graphicFrameMkLst>
        </pc:graphicFrameChg>
      </pc:sldChg>
      <pc:sldChg chg="addSp delSp modSp add">
        <pc:chgData name="Makarand Nanaware" userId="80a727fc-04a5-46ec-950a-7193d1e94a9b" providerId="ADAL" clId="{A5C40FB2-C1DD-4E73-B536-5E159D2A52C1}" dt="2025-04-10T13:06:04.770" v="470" actId="12100"/>
        <pc:sldMkLst>
          <pc:docMk/>
          <pc:sldMk cId="237072216" sldId="266"/>
        </pc:sldMkLst>
        <pc:spChg chg="mod">
          <ac:chgData name="Makarand Nanaware" userId="80a727fc-04a5-46ec-950a-7193d1e94a9b" providerId="ADAL" clId="{A5C40FB2-C1DD-4E73-B536-5E159D2A52C1}" dt="2025-04-10T13:05:53.180" v="468" actId="1076"/>
          <ac:spMkLst>
            <pc:docMk/>
            <pc:sldMk cId="237072216" sldId="266"/>
            <ac:spMk id="2" creationId="{018ABEC4-D9AC-4CA0-BD5B-3BE2FF351929}"/>
          </ac:spMkLst>
        </pc:spChg>
        <pc:spChg chg="del">
          <ac:chgData name="Makarand Nanaware" userId="80a727fc-04a5-46ec-950a-7193d1e94a9b" providerId="ADAL" clId="{A5C40FB2-C1DD-4E73-B536-5E159D2A52C1}" dt="2025-04-10T11:58:20.943" v="37"/>
          <ac:spMkLst>
            <pc:docMk/>
            <pc:sldMk cId="237072216" sldId="266"/>
            <ac:spMk id="3" creationId="{CDDE3140-F604-4B03-834D-37D432C42572}"/>
          </ac:spMkLst>
        </pc:spChg>
        <pc:spChg chg="add del">
          <ac:chgData name="Makarand Nanaware" userId="80a727fc-04a5-46ec-950a-7193d1e94a9b" providerId="ADAL" clId="{A5C40FB2-C1DD-4E73-B536-5E159D2A52C1}" dt="2025-04-10T13:05:45.509" v="465" actId="12084"/>
          <ac:spMkLst>
            <pc:docMk/>
            <pc:sldMk cId="237072216" sldId="266"/>
            <ac:spMk id="4" creationId="{7C69C1FA-9BFA-471D-A0BF-BB0F3CE1D022}"/>
          </ac:spMkLst>
        </pc:spChg>
        <pc:graphicFrameChg chg="add mod">
          <ac:chgData name="Makarand Nanaware" userId="80a727fc-04a5-46ec-950a-7193d1e94a9b" providerId="ADAL" clId="{A5C40FB2-C1DD-4E73-B536-5E159D2A52C1}" dt="2025-04-10T13:06:04.770" v="470" actId="12100"/>
          <ac:graphicFrameMkLst>
            <pc:docMk/>
            <pc:sldMk cId="237072216" sldId="266"/>
            <ac:graphicFrameMk id="5" creationId="{E0F6A336-24E6-48A2-A083-C066EF9AD94D}"/>
          </ac:graphicFrameMkLst>
        </pc:graphicFrameChg>
        <pc:picChg chg="add mod modCrop">
          <ac:chgData name="Makarand Nanaware" userId="80a727fc-04a5-46ec-950a-7193d1e94a9b" providerId="ADAL" clId="{A5C40FB2-C1DD-4E73-B536-5E159D2A52C1}" dt="2025-04-10T13:05:40.376" v="463" actId="1076"/>
          <ac:picMkLst>
            <pc:docMk/>
            <pc:sldMk cId="237072216" sldId="266"/>
            <ac:picMk id="9219" creationId="{59EE468A-C1DC-49B5-A033-AFD44D3352CD}"/>
          </ac:picMkLst>
        </pc:picChg>
      </pc:sldChg>
      <pc:sldChg chg="addSp delSp modSp add modNotesTx">
        <pc:chgData name="Makarand Nanaware" userId="80a727fc-04a5-46ec-950a-7193d1e94a9b" providerId="ADAL" clId="{A5C40FB2-C1DD-4E73-B536-5E159D2A52C1}" dt="2025-04-10T13:07:13.519" v="486" actId="114"/>
        <pc:sldMkLst>
          <pc:docMk/>
          <pc:sldMk cId="522028188" sldId="267"/>
        </pc:sldMkLst>
        <pc:spChg chg="del">
          <ac:chgData name="Makarand Nanaware" userId="80a727fc-04a5-46ec-950a-7193d1e94a9b" providerId="ADAL" clId="{A5C40FB2-C1DD-4E73-B536-5E159D2A52C1}" dt="2025-04-10T13:06:53.829" v="472" actId="478"/>
          <ac:spMkLst>
            <pc:docMk/>
            <pc:sldMk cId="522028188" sldId="267"/>
            <ac:spMk id="2" creationId="{AE7BB3E3-926A-4302-8BD5-EF28657388A9}"/>
          </ac:spMkLst>
        </pc:spChg>
        <pc:spChg chg="del">
          <ac:chgData name="Makarand Nanaware" userId="80a727fc-04a5-46ec-950a-7193d1e94a9b" providerId="ADAL" clId="{A5C40FB2-C1DD-4E73-B536-5E159D2A52C1}" dt="2025-04-10T13:06:55.656" v="473" actId="478"/>
          <ac:spMkLst>
            <pc:docMk/>
            <pc:sldMk cId="522028188" sldId="267"/>
            <ac:spMk id="3" creationId="{19616B9D-1F91-4BFA-B775-8F067B2A6C32}"/>
          </ac:spMkLst>
        </pc:spChg>
        <pc:picChg chg="add mod">
          <ac:chgData name="Makarand Nanaware" userId="80a727fc-04a5-46ec-950a-7193d1e94a9b" providerId="ADAL" clId="{A5C40FB2-C1DD-4E73-B536-5E159D2A52C1}" dt="2025-04-10T13:07:01.046" v="477" actId="14100"/>
          <ac:picMkLst>
            <pc:docMk/>
            <pc:sldMk cId="522028188" sldId="267"/>
            <ac:picMk id="4" creationId="{F20597C3-76AE-4191-8B8A-D3F117594C13}"/>
          </ac:picMkLst>
        </pc:picChg>
      </pc:sldChg>
      <pc:sldChg chg="addSp delSp modSp add modNotesTx">
        <pc:chgData name="Makarand Nanaware" userId="80a727fc-04a5-46ec-950a-7193d1e94a9b" providerId="ADAL" clId="{A5C40FB2-C1DD-4E73-B536-5E159D2A52C1}" dt="2025-04-10T13:07:59.122" v="503" actId="114"/>
        <pc:sldMkLst>
          <pc:docMk/>
          <pc:sldMk cId="208160342" sldId="268"/>
        </pc:sldMkLst>
        <pc:spChg chg="del">
          <ac:chgData name="Makarand Nanaware" userId="80a727fc-04a5-46ec-950a-7193d1e94a9b" providerId="ADAL" clId="{A5C40FB2-C1DD-4E73-B536-5E159D2A52C1}" dt="2025-04-10T13:07:27.012" v="488" actId="478"/>
          <ac:spMkLst>
            <pc:docMk/>
            <pc:sldMk cId="208160342" sldId="268"/>
            <ac:spMk id="2" creationId="{B41D5240-B94D-4335-9BB9-3AB5BE6E4D91}"/>
          </ac:spMkLst>
        </pc:spChg>
        <pc:spChg chg="del">
          <ac:chgData name="Makarand Nanaware" userId="80a727fc-04a5-46ec-950a-7193d1e94a9b" providerId="ADAL" clId="{A5C40FB2-C1DD-4E73-B536-5E159D2A52C1}" dt="2025-04-10T13:07:29.515" v="489" actId="478"/>
          <ac:spMkLst>
            <pc:docMk/>
            <pc:sldMk cId="208160342" sldId="268"/>
            <ac:spMk id="3" creationId="{78A6E313-165E-4C9C-B475-4B5B4B772345}"/>
          </ac:spMkLst>
        </pc:spChg>
        <pc:picChg chg="add mod">
          <ac:chgData name="Makarand Nanaware" userId="80a727fc-04a5-46ec-950a-7193d1e94a9b" providerId="ADAL" clId="{A5C40FB2-C1DD-4E73-B536-5E159D2A52C1}" dt="2025-04-10T13:07:45.516" v="494" actId="1076"/>
          <ac:picMkLst>
            <pc:docMk/>
            <pc:sldMk cId="208160342" sldId="268"/>
            <ac:picMk id="4" creationId="{06EF1EE7-03CA-4F4F-BA46-88C23366DAD9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93B2A-906D-41A0-93EC-E9CCEECD36BA}" type="doc">
      <dgm:prSet loTypeId="urn:microsoft.com/office/officeart/2005/8/layout/venn1" loCatId="relationship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37664E8-991B-405C-B2F5-5C3488310A66}">
      <dgm:prSet/>
      <dgm:spPr/>
      <dgm:t>
        <a:bodyPr/>
        <a:lstStyle/>
        <a:p>
          <a:r>
            <a:rPr lang="en-US" b="0" i="0" baseline="0" dirty="0"/>
            <a:t>Understand major regional conflicts during the Cold War.</a:t>
          </a:r>
          <a:endParaRPr lang="en-US" dirty="0"/>
        </a:p>
      </dgm:t>
    </dgm:pt>
    <dgm:pt modelId="{88B90117-C02D-42E3-964D-463B307FBA68}" type="parTrans" cxnId="{CA1D841E-5A88-46ED-9F12-3FB376968CB3}">
      <dgm:prSet/>
      <dgm:spPr/>
      <dgm:t>
        <a:bodyPr/>
        <a:lstStyle/>
        <a:p>
          <a:endParaRPr lang="en-US"/>
        </a:p>
      </dgm:t>
    </dgm:pt>
    <dgm:pt modelId="{DCC9CB8F-11EC-4DFB-AD34-0426B53E8659}" type="sibTrans" cxnId="{CA1D841E-5A88-46ED-9F12-3FB376968CB3}">
      <dgm:prSet/>
      <dgm:spPr/>
      <dgm:t>
        <a:bodyPr/>
        <a:lstStyle/>
        <a:p>
          <a:endParaRPr lang="en-US"/>
        </a:p>
      </dgm:t>
    </dgm:pt>
    <dgm:pt modelId="{E5691DF2-EC97-484F-BFF5-15459B105C84}">
      <dgm:prSet/>
      <dgm:spPr/>
      <dgm:t>
        <a:bodyPr/>
        <a:lstStyle/>
        <a:p>
          <a:r>
            <a:rPr lang="en-US" b="0" i="0" baseline="0"/>
            <a:t>Explore causes and consequences of these conflicts.</a:t>
          </a:r>
          <a:endParaRPr lang="en-US"/>
        </a:p>
      </dgm:t>
    </dgm:pt>
    <dgm:pt modelId="{9447429E-F795-4860-8428-D9E0AAC27C03}" type="parTrans" cxnId="{7712FBA6-C349-4C26-A6BA-075E5411D95E}">
      <dgm:prSet/>
      <dgm:spPr/>
      <dgm:t>
        <a:bodyPr/>
        <a:lstStyle/>
        <a:p>
          <a:endParaRPr lang="en-US"/>
        </a:p>
      </dgm:t>
    </dgm:pt>
    <dgm:pt modelId="{7B86C45B-1C11-431E-A4F8-811D70151570}" type="sibTrans" cxnId="{7712FBA6-C349-4C26-A6BA-075E5411D95E}">
      <dgm:prSet/>
      <dgm:spPr/>
      <dgm:t>
        <a:bodyPr/>
        <a:lstStyle/>
        <a:p>
          <a:endParaRPr lang="en-US"/>
        </a:p>
      </dgm:t>
    </dgm:pt>
    <dgm:pt modelId="{91EB1FB9-3E66-4937-AD79-C617E7DF8639}">
      <dgm:prSet/>
      <dgm:spPr/>
      <dgm:t>
        <a:bodyPr/>
        <a:lstStyle/>
        <a:p>
          <a:r>
            <a:rPr lang="en-US" b="0" i="0" baseline="0"/>
            <a:t>Analyze global responses and peace efforts.</a:t>
          </a:r>
          <a:endParaRPr lang="en-US"/>
        </a:p>
      </dgm:t>
    </dgm:pt>
    <dgm:pt modelId="{03418BEE-F4FD-4CA6-8610-46594BC01ED1}" type="parTrans" cxnId="{620B96BC-F717-4631-9685-0DF790BC47E9}">
      <dgm:prSet/>
      <dgm:spPr/>
      <dgm:t>
        <a:bodyPr/>
        <a:lstStyle/>
        <a:p>
          <a:endParaRPr lang="en-US"/>
        </a:p>
      </dgm:t>
    </dgm:pt>
    <dgm:pt modelId="{CA60CB06-68AE-432C-8D97-AF36E68A0E74}" type="sibTrans" cxnId="{620B96BC-F717-4631-9685-0DF790BC47E9}">
      <dgm:prSet/>
      <dgm:spPr/>
      <dgm:t>
        <a:bodyPr/>
        <a:lstStyle/>
        <a:p>
          <a:endParaRPr lang="en-US"/>
        </a:p>
      </dgm:t>
    </dgm:pt>
    <dgm:pt modelId="{C21F5987-7CE5-40B3-BD63-9B834CD7147A}">
      <dgm:prSet/>
      <dgm:spPr/>
      <dgm:t>
        <a:bodyPr/>
        <a:lstStyle/>
        <a:p>
          <a:r>
            <a:rPr lang="en-US" b="0" i="0" baseline="0"/>
            <a:t>Connect lessons to Islamic values of justice and peace.</a:t>
          </a:r>
          <a:endParaRPr lang="en-US"/>
        </a:p>
      </dgm:t>
    </dgm:pt>
    <dgm:pt modelId="{EA43E550-36B1-442A-82BB-4AB5025DE114}" type="parTrans" cxnId="{376193FF-2F73-4463-88EF-F411CB083F67}">
      <dgm:prSet/>
      <dgm:spPr/>
      <dgm:t>
        <a:bodyPr/>
        <a:lstStyle/>
        <a:p>
          <a:endParaRPr lang="en-US"/>
        </a:p>
      </dgm:t>
    </dgm:pt>
    <dgm:pt modelId="{04EC1D33-43CC-45CF-85AD-1EB197AF3C84}" type="sibTrans" cxnId="{376193FF-2F73-4463-88EF-F411CB083F67}">
      <dgm:prSet/>
      <dgm:spPr/>
      <dgm:t>
        <a:bodyPr/>
        <a:lstStyle/>
        <a:p>
          <a:endParaRPr lang="en-US"/>
        </a:p>
      </dgm:t>
    </dgm:pt>
    <dgm:pt modelId="{8692DD8C-9FFC-4B77-9CA0-ABEE0508D14A}" type="pres">
      <dgm:prSet presAssocID="{78793B2A-906D-41A0-93EC-E9CCEECD36BA}" presName="compositeShape" presStyleCnt="0">
        <dgm:presLayoutVars>
          <dgm:chMax val="7"/>
          <dgm:dir/>
          <dgm:resizeHandles val="exact"/>
        </dgm:presLayoutVars>
      </dgm:prSet>
      <dgm:spPr/>
    </dgm:pt>
    <dgm:pt modelId="{8CE348D3-5C2D-4D72-977F-CA177610FEE9}" type="pres">
      <dgm:prSet presAssocID="{C37664E8-991B-405C-B2F5-5C3488310A66}" presName="circ1" presStyleLbl="vennNode1" presStyleIdx="0" presStyleCnt="4"/>
      <dgm:spPr/>
    </dgm:pt>
    <dgm:pt modelId="{75CA5EB8-2911-40E0-9F38-A321622DD73A}" type="pres">
      <dgm:prSet presAssocID="{C37664E8-991B-405C-B2F5-5C3488310A6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FBC6453-28EB-419C-A7C3-0F11804000F7}" type="pres">
      <dgm:prSet presAssocID="{E5691DF2-EC97-484F-BFF5-15459B105C84}" presName="circ2" presStyleLbl="vennNode1" presStyleIdx="1" presStyleCnt="4"/>
      <dgm:spPr/>
    </dgm:pt>
    <dgm:pt modelId="{5D9E8276-C4A8-4EBE-8623-635DA0BC9756}" type="pres">
      <dgm:prSet presAssocID="{E5691DF2-EC97-484F-BFF5-15459B105C8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9B20C32-A0EE-44AA-AA13-14F095A976C8}" type="pres">
      <dgm:prSet presAssocID="{91EB1FB9-3E66-4937-AD79-C617E7DF8639}" presName="circ3" presStyleLbl="vennNode1" presStyleIdx="2" presStyleCnt="4"/>
      <dgm:spPr/>
    </dgm:pt>
    <dgm:pt modelId="{BBF3EDB9-0FF0-4821-AF2E-06BAE426FE50}" type="pres">
      <dgm:prSet presAssocID="{91EB1FB9-3E66-4937-AD79-C617E7DF863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240145-4826-4A5F-848F-FC68A19061A5}" type="pres">
      <dgm:prSet presAssocID="{C21F5987-7CE5-40B3-BD63-9B834CD7147A}" presName="circ4" presStyleLbl="vennNode1" presStyleIdx="3" presStyleCnt="4"/>
      <dgm:spPr/>
    </dgm:pt>
    <dgm:pt modelId="{46380439-B4E4-437C-BCC5-D34B181C88C8}" type="pres">
      <dgm:prSet presAssocID="{C21F5987-7CE5-40B3-BD63-9B834CD7147A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AF5610D-CE23-4575-8E76-C9E71A0734D8}" type="presOf" srcId="{C37664E8-991B-405C-B2F5-5C3488310A66}" destId="{75CA5EB8-2911-40E0-9F38-A321622DD73A}" srcOrd="1" destOrd="0" presId="urn:microsoft.com/office/officeart/2005/8/layout/venn1"/>
    <dgm:cxn modelId="{DDEA061E-4EC7-4509-B238-9D9333096A61}" type="presOf" srcId="{C21F5987-7CE5-40B3-BD63-9B834CD7147A}" destId="{46380439-B4E4-437C-BCC5-D34B181C88C8}" srcOrd="1" destOrd="0" presId="urn:microsoft.com/office/officeart/2005/8/layout/venn1"/>
    <dgm:cxn modelId="{CA1D841E-5A88-46ED-9F12-3FB376968CB3}" srcId="{78793B2A-906D-41A0-93EC-E9CCEECD36BA}" destId="{C37664E8-991B-405C-B2F5-5C3488310A66}" srcOrd="0" destOrd="0" parTransId="{88B90117-C02D-42E3-964D-463B307FBA68}" sibTransId="{DCC9CB8F-11EC-4DFB-AD34-0426B53E8659}"/>
    <dgm:cxn modelId="{D5072D2A-1623-4507-890D-A44D4F1D45FC}" type="presOf" srcId="{E5691DF2-EC97-484F-BFF5-15459B105C84}" destId="{6FBC6453-28EB-419C-A7C3-0F11804000F7}" srcOrd="0" destOrd="0" presId="urn:microsoft.com/office/officeart/2005/8/layout/venn1"/>
    <dgm:cxn modelId="{247AA441-62A7-43D6-98F7-F9683A22D68D}" type="presOf" srcId="{C37664E8-991B-405C-B2F5-5C3488310A66}" destId="{8CE348D3-5C2D-4D72-977F-CA177610FEE9}" srcOrd="0" destOrd="0" presId="urn:microsoft.com/office/officeart/2005/8/layout/venn1"/>
    <dgm:cxn modelId="{BB01C978-C904-49F8-92FB-99AA0D6ACECF}" type="presOf" srcId="{91EB1FB9-3E66-4937-AD79-C617E7DF8639}" destId="{BBF3EDB9-0FF0-4821-AF2E-06BAE426FE50}" srcOrd="1" destOrd="0" presId="urn:microsoft.com/office/officeart/2005/8/layout/venn1"/>
    <dgm:cxn modelId="{3356F25A-1C95-4EA1-A0EC-9F8C6D86ABDF}" type="presOf" srcId="{C21F5987-7CE5-40B3-BD63-9B834CD7147A}" destId="{40240145-4826-4A5F-848F-FC68A19061A5}" srcOrd="0" destOrd="0" presId="urn:microsoft.com/office/officeart/2005/8/layout/venn1"/>
    <dgm:cxn modelId="{8418C87F-6485-4298-8E26-E3320D1F7E7F}" type="presOf" srcId="{E5691DF2-EC97-484F-BFF5-15459B105C84}" destId="{5D9E8276-C4A8-4EBE-8623-635DA0BC9756}" srcOrd="1" destOrd="0" presId="urn:microsoft.com/office/officeart/2005/8/layout/venn1"/>
    <dgm:cxn modelId="{7E87B796-B922-43FC-A97E-7CE1E7EE770A}" type="presOf" srcId="{78793B2A-906D-41A0-93EC-E9CCEECD36BA}" destId="{8692DD8C-9FFC-4B77-9CA0-ABEE0508D14A}" srcOrd="0" destOrd="0" presId="urn:microsoft.com/office/officeart/2005/8/layout/venn1"/>
    <dgm:cxn modelId="{54BC96A1-62B7-4356-9965-5C38D28A12AF}" type="presOf" srcId="{91EB1FB9-3E66-4937-AD79-C617E7DF8639}" destId="{59B20C32-A0EE-44AA-AA13-14F095A976C8}" srcOrd="0" destOrd="0" presId="urn:microsoft.com/office/officeart/2005/8/layout/venn1"/>
    <dgm:cxn modelId="{7712FBA6-C349-4C26-A6BA-075E5411D95E}" srcId="{78793B2A-906D-41A0-93EC-E9CCEECD36BA}" destId="{E5691DF2-EC97-484F-BFF5-15459B105C84}" srcOrd="1" destOrd="0" parTransId="{9447429E-F795-4860-8428-D9E0AAC27C03}" sibTransId="{7B86C45B-1C11-431E-A4F8-811D70151570}"/>
    <dgm:cxn modelId="{620B96BC-F717-4631-9685-0DF790BC47E9}" srcId="{78793B2A-906D-41A0-93EC-E9CCEECD36BA}" destId="{91EB1FB9-3E66-4937-AD79-C617E7DF8639}" srcOrd="2" destOrd="0" parTransId="{03418BEE-F4FD-4CA6-8610-46594BC01ED1}" sibTransId="{CA60CB06-68AE-432C-8D97-AF36E68A0E74}"/>
    <dgm:cxn modelId="{376193FF-2F73-4463-88EF-F411CB083F67}" srcId="{78793B2A-906D-41A0-93EC-E9CCEECD36BA}" destId="{C21F5987-7CE5-40B3-BD63-9B834CD7147A}" srcOrd="3" destOrd="0" parTransId="{EA43E550-36B1-442A-82BB-4AB5025DE114}" sibTransId="{04EC1D33-43CC-45CF-85AD-1EB197AF3C84}"/>
    <dgm:cxn modelId="{B90B3756-FAEC-4AAC-91E0-77E23729DAEF}" type="presParOf" srcId="{8692DD8C-9FFC-4B77-9CA0-ABEE0508D14A}" destId="{8CE348D3-5C2D-4D72-977F-CA177610FEE9}" srcOrd="0" destOrd="0" presId="urn:microsoft.com/office/officeart/2005/8/layout/venn1"/>
    <dgm:cxn modelId="{69A79E23-A64F-40F9-BDB9-15A391909414}" type="presParOf" srcId="{8692DD8C-9FFC-4B77-9CA0-ABEE0508D14A}" destId="{75CA5EB8-2911-40E0-9F38-A321622DD73A}" srcOrd="1" destOrd="0" presId="urn:microsoft.com/office/officeart/2005/8/layout/venn1"/>
    <dgm:cxn modelId="{B9DD9649-1042-4165-8A78-EC42D183557A}" type="presParOf" srcId="{8692DD8C-9FFC-4B77-9CA0-ABEE0508D14A}" destId="{6FBC6453-28EB-419C-A7C3-0F11804000F7}" srcOrd="2" destOrd="0" presId="urn:microsoft.com/office/officeart/2005/8/layout/venn1"/>
    <dgm:cxn modelId="{E7A81914-57F2-4618-AFF6-2083045E01E2}" type="presParOf" srcId="{8692DD8C-9FFC-4B77-9CA0-ABEE0508D14A}" destId="{5D9E8276-C4A8-4EBE-8623-635DA0BC9756}" srcOrd="3" destOrd="0" presId="urn:microsoft.com/office/officeart/2005/8/layout/venn1"/>
    <dgm:cxn modelId="{BB0FBDA9-CC1E-4D33-B08D-A84D5701E216}" type="presParOf" srcId="{8692DD8C-9FFC-4B77-9CA0-ABEE0508D14A}" destId="{59B20C32-A0EE-44AA-AA13-14F095A976C8}" srcOrd="4" destOrd="0" presId="urn:microsoft.com/office/officeart/2005/8/layout/venn1"/>
    <dgm:cxn modelId="{BDFBB615-A024-4BA3-88C7-4F1060010E18}" type="presParOf" srcId="{8692DD8C-9FFC-4B77-9CA0-ABEE0508D14A}" destId="{BBF3EDB9-0FF0-4821-AF2E-06BAE426FE50}" srcOrd="5" destOrd="0" presId="urn:microsoft.com/office/officeart/2005/8/layout/venn1"/>
    <dgm:cxn modelId="{604B0E13-073C-4197-BA82-CCD395DA4E0A}" type="presParOf" srcId="{8692DD8C-9FFC-4B77-9CA0-ABEE0508D14A}" destId="{40240145-4826-4A5F-848F-FC68A19061A5}" srcOrd="6" destOrd="0" presId="urn:microsoft.com/office/officeart/2005/8/layout/venn1"/>
    <dgm:cxn modelId="{DD912588-39A4-47BE-AB1E-390D19A94239}" type="presParOf" srcId="{8692DD8C-9FFC-4B77-9CA0-ABEE0508D14A}" destId="{46380439-B4E4-437C-BCC5-D34B181C88C8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B0A76F0-F3DB-49A9-BC9F-EDCA80F5A173}" type="doc">
      <dgm:prSet loTypeId="urn:microsoft.com/office/officeart/2005/8/layout/hList1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EE7349B-A984-4154-BE61-8C915F31235F}">
      <dgm:prSet/>
      <dgm:spPr/>
      <dgm:t>
        <a:bodyPr/>
        <a:lstStyle/>
        <a:p>
          <a:r>
            <a:rPr lang="en-US" b="0" i="0" baseline="0" dirty="0"/>
            <a:t>Role-play</a:t>
          </a:r>
          <a:endParaRPr lang="en-US" dirty="0"/>
        </a:p>
      </dgm:t>
    </dgm:pt>
    <dgm:pt modelId="{CD7AAA90-D8A9-4E4A-B79D-906F90730176}" type="parTrans" cxnId="{899A1A4D-08C3-47AB-8164-7C000DDBAD36}">
      <dgm:prSet/>
      <dgm:spPr/>
      <dgm:t>
        <a:bodyPr/>
        <a:lstStyle/>
        <a:p>
          <a:endParaRPr lang="en-US"/>
        </a:p>
      </dgm:t>
    </dgm:pt>
    <dgm:pt modelId="{AAD3E17A-F2C4-4972-8EA7-DFE399200925}" type="sibTrans" cxnId="{899A1A4D-08C3-47AB-8164-7C000DDBAD36}">
      <dgm:prSet/>
      <dgm:spPr/>
      <dgm:t>
        <a:bodyPr/>
        <a:lstStyle/>
        <a:p>
          <a:endParaRPr lang="en-US"/>
        </a:p>
      </dgm:t>
    </dgm:pt>
    <dgm:pt modelId="{1805E981-CCFC-4863-BEE5-07C28B0526BA}">
      <dgm:prSet/>
      <dgm:spPr/>
      <dgm:t>
        <a:bodyPr/>
        <a:lstStyle/>
        <a:p>
          <a:r>
            <a:rPr lang="en-US" b="0" i="0" baseline="0" dirty="0"/>
            <a:t>Issue</a:t>
          </a:r>
          <a:endParaRPr lang="en-US" dirty="0"/>
        </a:p>
      </dgm:t>
    </dgm:pt>
    <dgm:pt modelId="{238C823F-4BDC-4F32-89B6-3DCB07BF7E8E}" type="parTrans" cxnId="{AA740803-CC96-4710-A144-7DB4D7F3AF8A}">
      <dgm:prSet/>
      <dgm:spPr/>
      <dgm:t>
        <a:bodyPr/>
        <a:lstStyle/>
        <a:p>
          <a:endParaRPr lang="en-US"/>
        </a:p>
      </dgm:t>
    </dgm:pt>
    <dgm:pt modelId="{C4A9A806-2059-4737-BBCD-265A38BBA27D}" type="sibTrans" cxnId="{AA740803-CC96-4710-A144-7DB4D7F3AF8A}">
      <dgm:prSet/>
      <dgm:spPr/>
      <dgm:t>
        <a:bodyPr/>
        <a:lstStyle/>
        <a:p>
          <a:endParaRPr lang="en-US"/>
        </a:p>
      </dgm:t>
    </dgm:pt>
    <dgm:pt modelId="{5BCBD8E7-A198-4FB2-8202-29141A13470F}">
      <dgm:prSet/>
      <dgm:spPr/>
      <dgm:t>
        <a:bodyPr/>
        <a:lstStyle/>
        <a:p>
          <a:r>
            <a:rPr lang="en-US" b="0" i="0" baseline="0" dirty="0"/>
            <a:t>Goal</a:t>
          </a:r>
          <a:endParaRPr lang="en-US" dirty="0"/>
        </a:p>
      </dgm:t>
    </dgm:pt>
    <dgm:pt modelId="{E3C706C6-1CE5-44D6-8506-ABF1DBDFD671}" type="parTrans" cxnId="{661EA04D-3836-44E2-B457-BA5D15FBB461}">
      <dgm:prSet/>
      <dgm:spPr/>
      <dgm:t>
        <a:bodyPr/>
        <a:lstStyle/>
        <a:p>
          <a:endParaRPr lang="en-US"/>
        </a:p>
      </dgm:t>
    </dgm:pt>
    <dgm:pt modelId="{3849181B-30B1-40E0-829C-C9F01DCED054}" type="sibTrans" cxnId="{661EA04D-3836-44E2-B457-BA5D15FBB461}">
      <dgm:prSet/>
      <dgm:spPr/>
      <dgm:t>
        <a:bodyPr/>
        <a:lstStyle/>
        <a:p>
          <a:endParaRPr lang="en-US"/>
        </a:p>
      </dgm:t>
    </dgm:pt>
    <dgm:pt modelId="{9D047BB5-F94D-4FFE-AEC4-9C0A27DEA5A8}">
      <dgm:prSet/>
      <dgm:spPr/>
      <dgm:t>
        <a:bodyPr/>
        <a:lstStyle/>
        <a:p>
          <a:pPr algn="ctr">
            <a:buNone/>
          </a:pPr>
          <a:r>
            <a:rPr lang="en-US" b="0" i="0" baseline="0" dirty="0"/>
            <a:t>You are peace negotiators</a:t>
          </a:r>
          <a:endParaRPr lang="en-US" dirty="0"/>
        </a:p>
      </dgm:t>
    </dgm:pt>
    <dgm:pt modelId="{3A2E81E0-F734-491B-BDD1-D75481406976}" type="parTrans" cxnId="{007D9120-8572-4151-8E3B-EF2E0873B541}">
      <dgm:prSet/>
      <dgm:spPr/>
      <dgm:t>
        <a:bodyPr/>
        <a:lstStyle/>
        <a:p>
          <a:endParaRPr lang="en-US"/>
        </a:p>
      </dgm:t>
    </dgm:pt>
    <dgm:pt modelId="{15DF33C4-7772-452F-AC0D-D0372B96401E}" type="sibTrans" cxnId="{007D9120-8572-4151-8E3B-EF2E0873B541}">
      <dgm:prSet/>
      <dgm:spPr/>
      <dgm:t>
        <a:bodyPr/>
        <a:lstStyle/>
        <a:p>
          <a:endParaRPr lang="en-US"/>
        </a:p>
      </dgm:t>
    </dgm:pt>
    <dgm:pt modelId="{6C676CC3-16D3-40DC-84DF-0FACD6A343E9}">
      <dgm:prSet/>
      <dgm:spPr/>
      <dgm:t>
        <a:bodyPr/>
        <a:lstStyle/>
        <a:p>
          <a:pPr algn="ctr">
            <a:buNone/>
          </a:pPr>
          <a:r>
            <a:rPr lang="en-US" b="0" i="0" baseline="0" dirty="0"/>
            <a:t>Resolve a border and refugee conflict</a:t>
          </a:r>
          <a:endParaRPr lang="en-US" dirty="0"/>
        </a:p>
      </dgm:t>
    </dgm:pt>
    <dgm:pt modelId="{4E80D367-2939-439D-90DB-65ED07AA097F}" type="parTrans" cxnId="{19F61F55-09E2-4A12-9264-99869489F328}">
      <dgm:prSet/>
      <dgm:spPr/>
      <dgm:t>
        <a:bodyPr/>
        <a:lstStyle/>
        <a:p>
          <a:endParaRPr lang="en-US"/>
        </a:p>
      </dgm:t>
    </dgm:pt>
    <dgm:pt modelId="{125900FA-97EA-4FD3-8376-C6561A7C32CF}" type="sibTrans" cxnId="{19F61F55-09E2-4A12-9264-99869489F328}">
      <dgm:prSet/>
      <dgm:spPr/>
      <dgm:t>
        <a:bodyPr/>
        <a:lstStyle/>
        <a:p>
          <a:endParaRPr lang="en-US"/>
        </a:p>
      </dgm:t>
    </dgm:pt>
    <dgm:pt modelId="{F3EE4953-68DC-49E5-BB62-8135B7A8EA9A}">
      <dgm:prSet/>
      <dgm:spPr/>
      <dgm:t>
        <a:bodyPr/>
        <a:lstStyle/>
        <a:p>
          <a:pPr algn="ctr">
            <a:buNone/>
          </a:pPr>
          <a:r>
            <a:rPr lang="en-US" b="0" i="0" baseline="0" dirty="0"/>
            <a:t>Fair solution based on justice and unity</a:t>
          </a:r>
          <a:endParaRPr lang="en-US" dirty="0"/>
        </a:p>
      </dgm:t>
    </dgm:pt>
    <dgm:pt modelId="{3C6ADF8C-B8D2-4B93-9C94-BC61356682D1}" type="parTrans" cxnId="{2A8C7A6D-E162-41DD-8697-8E7B7293DB7D}">
      <dgm:prSet/>
      <dgm:spPr/>
      <dgm:t>
        <a:bodyPr/>
        <a:lstStyle/>
        <a:p>
          <a:endParaRPr lang="en-US"/>
        </a:p>
      </dgm:t>
    </dgm:pt>
    <dgm:pt modelId="{9F533557-F17D-4820-BE52-C8D6F4A8B7C1}" type="sibTrans" cxnId="{2A8C7A6D-E162-41DD-8697-8E7B7293DB7D}">
      <dgm:prSet/>
      <dgm:spPr/>
      <dgm:t>
        <a:bodyPr/>
        <a:lstStyle/>
        <a:p>
          <a:endParaRPr lang="en-US"/>
        </a:p>
      </dgm:t>
    </dgm:pt>
    <dgm:pt modelId="{2E6C4C93-5737-428F-BAB2-EBA5728DA750}" type="pres">
      <dgm:prSet presAssocID="{1B0A76F0-F3DB-49A9-BC9F-EDCA80F5A173}" presName="Name0" presStyleCnt="0">
        <dgm:presLayoutVars>
          <dgm:dir/>
          <dgm:animLvl val="lvl"/>
          <dgm:resizeHandles val="exact"/>
        </dgm:presLayoutVars>
      </dgm:prSet>
      <dgm:spPr/>
    </dgm:pt>
    <dgm:pt modelId="{2746D2ED-57AE-42EC-93CB-66B3F3BE4F6C}" type="pres">
      <dgm:prSet presAssocID="{DEE7349B-A984-4154-BE61-8C915F31235F}" presName="composite" presStyleCnt="0"/>
      <dgm:spPr/>
    </dgm:pt>
    <dgm:pt modelId="{47F7E430-CB83-4396-A266-8AC614D74269}" type="pres">
      <dgm:prSet presAssocID="{DEE7349B-A984-4154-BE61-8C915F31235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F207D39-6AEB-48E5-ACD8-F54C07B0774F}" type="pres">
      <dgm:prSet presAssocID="{DEE7349B-A984-4154-BE61-8C915F31235F}" presName="desTx" presStyleLbl="alignAccFollowNode1" presStyleIdx="0" presStyleCnt="3">
        <dgm:presLayoutVars>
          <dgm:bulletEnabled val="1"/>
        </dgm:presLayoutVars>
      </dgm:prSet>
      <dgm:spPr/>
    </dgm:pt>
    <dgm:pt modelId="{AA114509-BC8D-4983-97CB-E1CB97DAF9F7}" type="pres">
      <dgm:prSet presAssocID="{AAD3E17A-F2C4-4972-8EA7-DFE399200925}" presName="space" presStyleCnt="0"/>
      <dgm:spPr/>
    </dgm:pt>
    <dgm:pt modelId="{06951FB6-EB0F-4976-B46F-B2E8AF4614BE}" type="pres">
      <dgm:prSet presAssocID="{1805E981-CCFC-4863-BEE5-07C28B0526BA}" presName="composite" presStyleCnt="0"/>
      <dgm:spPr/>
    </dgm:pt>
    <dgm:pt modelId="{5D570065-9B96-47F2-84B9-BBECB3193FE7}" type="pres">
      <dgm:prSet presAssocID="{1805E981-CCFC-4863-BEE5-07C28B0526B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EA5FF19-D0DE-496B-B190-0CAF80FD21D1}" type="pres">
      <dgm:prSet presAssocID="{1805E981-CCFC-4863-BEE5-07C28B0526BA}" presName="desTx" presStyleLbl="alignAccFollowNode1" presStyleIdx="1" presStyleCnt="3">
        <dgm:presLayoutVars>
          <dgm:bulletEnabled val="1"/>
        </dgm:presLayoutVars>
      </dgm:prSet>
      <dgm:spPr/>
    </dgm:pt>
    <dgm:pt modelId="{7FC255FA-720C-4F2A-A6EC-8388402ED6C3}" type="pres">
      <dgm:prSet presAssocID="{C4A9A806-2059-4737-BBCD-265A38BBA27D}" presName="space" presStyleCnt="0"/>
      <dgm:spPr/>
    </dgm:pt>
    <dgm:pt modelId="{B9892C31-50BD-49E4-9D99-0C9E9DB82CC7}" type="pres">
      <dgm:prSet presAssocID="{5BCBD8E7-A198-4FB2-8202-29141A13470F}" presName="composite" presStyleCnt="0"/>
      <dgm:spPr/>
    </dgm:pt>
    <dgm:pt modelId="{64222C4C-A3D4-4D04-B367-12B0B113E776}" type="pres">
      <dgm:prSet presAssocID="{5BCBD8E7-A198-4FB2-8202-29141A1347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233C8A9-4DAC-4A9E-BB8F-54035539CF1E}" type="pres">
      <dgm:prSet presAssocID="{5BCBD8E7-A198-4FB2-8202-29141A13470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A740803-CC96-4710-A144-7DB4D7F3AF8A}" srcId="{1B0A76F0-F3DB-49A9-BC9F-EDCA80F5A173}" destId="{1805E981-CCFC-4863-BEE5-07C28B0526BA}" srcOrd="1" destOrd="0" parTransId="{238C823F-4BDC-4F32-89B6-3DCB07BF7E8E}" sibTransId="{C4A9A806-2059-4737-BBCD-265A38BBA27D}"/>
    <dgm:cxn modelId="{007D9120-8572-4151-8E3B-EF2E0873B541}" srcId="{DEE7349B-A984-4154-BE61-8C915F31235F}" destId="{9D047BB5-F94D-4FFE-AEC4-9C0A27DEA5A8}" srcOrd="0" destOrd="0" parTransId="{3A2E81E0-F734-491B-BDD1-D75481406976}" sibTransId="{15DF33C4-7772-452F-AC0D-D0372B96401E}"/>
    <dgm:cxn modelId="{4C2FB15E-9D40-4D32-A134-9A83D68554BD}" type="presOf" srcId="{1805E981-CCFC-4863-BEE5-07C28B0526BA}" destId="{5D570065-9B96-47F2-84B9-BBECB3193FE7}" srcOrd="0" destOrd="0" presId="urn:microsoft.com/office/officeart/2005/8/layout/hList1"/>
    <dgm:cxn modelId="{B0D28964-EACE-48A8-8CEC-654A26236F37}" type="presOf" srcId="{DEE7349B-A984-4154-BE61-8C915F31235F}" destId="{47F7E430-CB83-4396-A266-8AC614D74269}" srcOrd="0" destOrd="0" presId="urn:microsoft.com/office/officeart/2005/8/layout/hList1"/>
    <dgm:cxn modelId="{BC27906A-BD91-45F3-A6CF-A18E37672E1C}" type="presOf" srcId="{1B0A76F0-F3DB-49A9-BC9F-EDCA80F5A173}" destId="{2E6C4C93-5737-428F-BAB2-EBA5728DA750}" srcOrd="0" destOrd="0" presId="urn:microsoft.com/office/officeart/2005/8/layout/hList1"/>
    <dgm:cxn modelId="{899A1A4D-08C3-47AB-8164-7C000DDBAD36}" srcId="{1B0A76F0-F3DB-49A9-BC9F-EDCA80F5A173}" destId="{DEE7349B-A984-4154-BE61-8C915F31235F}" srcOrd="0" destOrd="0" parTransId="{CD7AAA90-D8A9-4E4A-B79D-906F90730176}" sibTransId="{AAD3E17A-F2C4-4972-8EA7-DFE399200925}"/>
    <dgm:cxn modelId="{2A8C7A6D-E162-41DD-8697-8E7B7293DB7D}" srcId="{5BCBD8E7-A198-4FB2-8202-29141A13470F}" destId="{F3EE4953-68DC-49E5-BB62-8135B7A8EA9A}" srcOrd="0" destOrd="0" parTransId="{3C6ADF8C-B8D2-4B93-9C94-BC61356682D1}" sibTransId="{9F533557-F17D-4820-BE52-C8D6F4A8B7C1}"/>
    <dgm:cxn modelId="{661EA04D-3836-44E2-B457-BA5D15FBB461}" srcId="{1B0A76F0-F3DB-49A9-BC9F-EDCA80F5A173}" destId="{5BCBD8E7-A198-4FB2-8202-29141A13470F}" srcOrd="2" destOrd="0" parTransId="{E3C706C6-1CE5-44D6-8506-ABF1DBDFD671}" sibTransId="{3849181B-30B1-40E0-829C-C9F01DCED054}"/>
    <dgm:cxn modelId="{19F61F55-09E2-4A12-9264-99869489F328}" srcId="{1805E981-CCFC-4863-BEE5-07C28B0526BA}" destId="{6C676CC3-16D3-40DC-84DF-0FACD6A343E9}" srcOrd="0" destOrd="0" parTransId="{4E80D367-2939-439D-90DB-65ED07AA097F}" sibTransId="{125900FA-97EA-4FD3-8376-C6561A7C32CF}"/>
    <dgm:cxn modelId="{558CAE8D-1724-4753-BCF1-E3698D6EBCE6}" type="presOf" srcId="{6C676CC3-16D3-40DC-84DF-0FACD6A343E9}" destId="{DEA5FF19-D0DE-496B-B190-0CAF80FD21D1}" srcOrd="0" destOrd="0" presId="urn:microsoft.com/office/officeart/2005/8/layout/hList1"/>
    <dgm:cxn modelId="{6B025CB5-F7AB-4122-B9B1-24AE421A93BE}" type="presOf" srcId="{9D047BB5-F94D-4FFE-AEC4-9C0A27DEA5A8}" destId="{7F207D39-6AEB-48E5-ACD8-F54C07B0774F}" srcOrd="0" destOrd="0" presId="urn:microsoft.com/office/officeart/2005/8/layout/hList1"/>
    <dgm:cxn modelId="{9E2DC8D3-3C5E-4676-9F46-C1920C9EF400}" type="presOf" srcId="{F3EE4953-68DC-49E5-BB62-8135B7A8EA9A}" destId="{4233C8A9-4DAC-4A9E-BB8F-54035539CF1E}" srcOrd="0" destOrd="0" presId="urn:microsoft.com/office/officeart/2005/8/layout/hList1"/>
    <dgm:cxn modelId="{01BA1BFD-8F64-4CA9-AE3E-7747E83C2EF2}" type="presOf" srcId="{5BCBD8E7-A198-4FB2-8202-29141A13470F}" destId="{64222C4C-A3D4-4D04-B367-12B0B113E776}" srcOrd="0" destOrd="0" presId="urn:microsoft.com/office/officeart/2005/8/layout/hList1"/>
    <dgm:cxn modelId="{C91FCCFE-0D2C-4D64-91BF-EF871347B577}" type="presParOf" srcId="{2E6C4C93-5737-428F-BAB2-EBA5728DA750}" destId="{2746D2ED-57AE-42EC-93CB-66B3F3BE4F6C}" srcOrd="0" destOrd="0" presId="urn:microsoft.com/office/officeart/2005/8/layout/hList1"/>
    <dgm:cxn modelId="{7C3438DB-E173-4476-A4AE-BC5D2DE986EC}" type="presParOf" srcId="{2746D2ED-57AE-42EC-93CB-66B3F3BE4F6C}" destId="{47F7E430-CB83-4396-A266-8AC614D74269}" srcOrd="0" destOrd="0" presId="urn:microsoft.com/office/officeart/2005/8/layout/hList1"/>
    <dgm:cxn modelId="{A15B5BB4-9255-429B-9A2A-B2B856A1446D}" type="presParOf" srcId="{2746D2ED-57AE-42EC-93CB-66B3F3BE4F6C}" destId="{7F207D39-6AEB-48E5-ACD8-F54C07B0774F}" srcOrd="1" destOrd="0" presId="urn:microsoft.com/office/officeart/2005/8/layout/hList1"/>
    <dgm:cxn modelId="{D849413E-BE6B-4408-A276-FE3EAA53F940}" type="presParOf" srcId="{2E6C4C93-5737-428F-BAB2-EBA5728DA750}" destId="{AA114509-BC8D-4983-97CB-E1CB97DAF9F7}" srcOrd="1" destOrd="0" presId="urn:microsoft.com/office/officeart/2005/8/layout/hList1"/>
    <dgm:cxn modelId="{8310AD8B-4A5D-41B5-8C51-9E06658D4240}" type="presParOf" srcId="{2E6C4C93-5737-428F-BAB2-EBA5728DA750}" destId="{06951FB6-EB0F-4976-B46F-B2E8AF4614BE}" srcOrd="2" destOrd="0" presId="urn:microsoft.com/office/officeart/2005/8/layout/hList1"/>
    <dgm:cxn modelId="{6169B23D-E4E9-4E66-B8D3-E38270405851}" type="presParOf" srcId="{06951FB6-EB0F-4976-B46F-B2E8AF4614BE}" destId="{5D570065-9B96-47F2-84B9-BBECB3193FE7}" srcOrd="0" destOrd="0" presId="urn:microsoft.com/office/officeart/2005/8/layout/hList1"/>
    <dgm:cxn modelId="{9CEB29CB-D68B-45CF-9484-69F50787E8D2}" type="presParOf" srcId="{06951FB6-EB0F-4976-B46F-B2E8AF4614BE}" destId="{DEA5FF19-D0DE-496B-B190-0CAF80FD21D1}" srcOrd="1" destOrd="0" presId="urn:microsoft.com/office/officeart/2005/8/layout/hList1"/>
    <dgm:cxn modelId="{CD2E67C7-8222-4DF1-BB8B-97A957DAD0AD}" type="presParOf" srcId="{2E6C4C93-5737-428F-BAB2-EBA5728DA750}" destId="{7FC255FA-720C-4F2A-A6EC-8388402ED6C3}" srcOrd="3" destOrd="0" presId="urn:microsoft.com/office/officeart/2005/8/layout/hList1"/>
    <dgm:cxn modelId="{168EF043-F72E-40B3-AA48-AB5A85C4ABD4}" type="presParOf" srcId="{2E6C4C93-5737-428F-BAB2-EBA5728DA750}" destId="{B9892C31-50BD-49E4-9D99-0C9E9DB82CC7}" srcOrd="4" destOrd="0" presId="urn:microsoft.com/office/officeart/2005/8/layout/hList1"/>
    <dgm:cxn modelId="{C3C243DE-1CAA-4946-9BDA-B74EC83F4AD5}" type="presParOf" srcId="{B9892C31-50BD-49E4-9D99-0C9E9DB82CC7}" destId="{64222C4C-A3D4-4D04-B367-12B0B113E776}" srcOrd="0" destOrd="0" presId="urn:microsoft.com/office/officeart/2005/8/layout/hList1"/>
    <dgm:cxn modelId="{F1062DE7-EFC5-48D1-BE77-B761B5A81099}" type="presParOf" srcId="{B9892C31-50BD-49E4-9D99-0C9E9DB82CC7}" destId="{4233C8A9-4DAC-4A9E-BB8F-54035539CF1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DEAAB2-6B21-4389-9650-575254ECFC00}" type="doc">
      <dgm:prSet loTypeId="urn:microsoft.com/office/officeart/2005/8/layout/vList2" loCatId="list" qsTypeId="urn:microsoft.com/office/officeart/2005/8/quickstyle/3d3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FFA9B74-1AB9-4AA1-88C8-E34B32925DC4}">
      <dgm:prSet/>
      <dgm:spPr/>
      <dgm:t>
        <a:bodyPr/>
        <a:lstStyle/>
        <a:p>
          <a:r>
            <a:rPr lang="en-US" b="0" i="0" baseline="0"/>
            <a:t>What caused the Iran-Iraq War?</a:t>
          </a:r>
          <a:endParaRPr lang="en-US"/>
        </a:p>
      </dgm:t>
    </dgm:pt>
    <dgm:pt modelId="{43A2055F-DB74-42A2-B29B-93DFB3B2EB1C}" type="parTrans" cxnId="{1FF82BB5-B3AE-44A8-B1CC-114F564C6C32}">
      <dgm:prSet/>
      <dgm:spPr/>
      <dgm:t>
        <a:bodyPr/>
        <a:lstStyle/>
        <a:p>
          <a:endParaRPr lang="en-US"/>
        </a:p>
      </dgm:t>
    </dgm:pt>
    <dgm:pt modelId="{B77360FA-D73F-443E-ABE3-3DBF2F559DA9}" type="sibTrans" cxnId="{1FF82BB5-B3AE-44A8-B1CC-114F564C6C32}">
      <dgm:prSet/>
      <dgm:spPr/>
      <dgm:t>
        <a:bodyPr/>
        <a:lstStyle/>
        <a:p>
          <a:endParaRPr lang="en-US"/>
        </a:p>
      </dgm:t>
    </dgm:pt>
    <dgm:pt modelId="{03A7380B-4B3D-42C9-8E08-EC056CE91ADA}">
      <dgm:prSet/>
      <dgm:spPr/>
      <dgm:t>
        <a:bodyPr/>
        <a:lstStyle/>
        <a:p>
          <a:r>
            <a:rPr lang="en-US" b="0" i="0" baseline="0"/>
            <a:t>What was Operation Desert Storm?</a:t>
          </a:r>
          <a:endParaRPr lang="en-US"/>
        </a:p>
      </dgm:t>
    </dgm:pt>
    <dgm:pt modelId="{12E398C8-6143-4810-A669-950A1644E25D}" type="parTrans" cxnId="{54C98B43-EC2A-40B7-9F72-D0659ECC4235}">
      <dgm:prSet/>
      <dgm:spPr/>
      <dgm:t>
        <a:bodyPr/>
        <a:lstStyle/>
        <a:p>
          <a:endParaRPr lang="en-US"/>
        </a:p>
      </dgm:t>
    </dgm:pt>
    <dgm:pt modelId="{2D9FC08D-A9E6-4C7C-9548-157F51DF072D}" type="sibTrans" cxnId="{54C98B43-EC2A-40B7-9F72-D0659ECC4235}">
      <dgm:prSet/>
      <dgm:spPr/>
      <dgm:t>
        <a:bodyPr/>
        <a:lstStyle/>
        <a:p>
          <a:endParaRPr lang="en-US"/>
        </a:p>
      </dgm:t>
    </dgm:pt>
    <dgm:pt modelId="{A3AA1BA5-D12D-4E03-9DE8-03D814603043}">
      <dgm:prSet/>
      <dgm:spPr/>
      <dgm:t>
        <a:bodyPr/>
        <a:lstStyle/>
        <a:p>
          <a:r>
            <a:rPr lang="en-US" b="0" i="0" baseline="0"/>
            <a:t>What was the Mujahideen's role?</a:t>
          </a:r>
          <a:endParaRPr lang="en-US"/>
        </a:p>
      </dgm:t>
    </dgm:pt>
    <dgm:pt modelId="{E28F12D9-DB4A-45F9-84BD-058E20362A1E}" type="parTrans" cxnId="{F6686A42-031A-4BF5-A2BF-86AD33D1019A}">
      <dgm:prSet/>
      <dgm:spPr/>
      <dgm:t>
        <a:bodyPr/>
        <a:lstStyle/>
        <a:p>
          <a:endParaRPr lang="en-US"/>
        </a:p>
      </dgm:t>
    </dgm:pt>
    <dgm:pt modelId="{7E6EF8C7-5761-4C7E-854F-7BADA5FD868B}" type="sibTrans" cxnId="{F6686A42-031A-4BF5-A2BF-86AD33D1019A}">
      <dgm:prSet/>
      <dgm:spPr/>
      <dgm:t>
        <a:bodyPr/>
        <a:lstStyle/>
        <a:p>
          <a:endParaRPr lang="en-US"/>
        </a:p>
      </dgm:t>
    </dgm:pt>
    <dgm:pt modelId="{B9EFC424-F81D-49F1-8065-5AD8726BDF51}">
      <dgm:prSet/>
      <dgm:spPr/>
      <dgm:t>
        <a:bodyPr/>
        <a:lstStyle/>
        <a:p>
          <a:r>
            <a:rPr lang="en-US" b="0" i="0" baseline="0"/>
            <a:t>Name a peacekeeping initiative.</a:t>
          </a:r>
          <a:endParaRPr lang="en-US"/>
        </a:p>
      </dgm:t>
    </dgm:pt>
    <dgm:pt modelId="{3B8BEE5F-3506-4148-8053-8B41D8EC28C3}" type="parTrans" cxnId="{C92872B4-1267-44A9-AD8D-DCAF4E4FE1D7}">
      <dgm:prSet/>
      <dgm:spPr/>
      <dgm:t>
        <a:bodyPr/>
        <a:lstStyle/>
        <a:p>
          <a:endParaRPr lang="en-US"/>
        </a:p>
      </dgm:t>
    </dgm:pt>
    <dgm:pt modelId="{B80184CE-6049-4590-B623-139DC659EDE4}" type="sibTrans" cxnId="{C92872B4-1267-44A9-AD8D-DCAF4E4FE1D7}">
      <dgm:prSet/>
      <dgm:spPr/>
      <dgm:t>
        <a:bodyPr/>
        <a:lstStyle/>
        <a:p>
          <a:endParaRPr lang="en-US"/>
        </a:p>
      </dgm:t>
    </dgm:pt>
    <dgm:pt modelId="{8457AE3E-35D1-4DB0-901C-00ECB14C3EA9}" type="pres">
      <dgm:prSet presAssocID="{C8DEAAB2-6B21-4389-9650-575254ECFC00}" presName="linear" presStyleCnt="0">
        <dgm:presLayoutVars>
          <dgm:animLvl val="lvl"/>
          <dgm:resizeHandles val="exact"/>
        </dgm:presLayoutVars>
      </dgm:prSet>
      <dgm:spPr/>
    </dgm:pt>
    <dgm:pt modelId="{D9423FE2-0572-4B0E-B9BC-1DE8643D4C11}" type="pres">
      <dgm:prSet presAssocID="{4FFA9B74-1AB9-4AA1-88C8-E34B32925DC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BA0570C-2FFF-49C4-8BFD-DCCDF82DD411}" type="pres">
      <dgm:prSet presAssocID="{B77360FA-D73F-443E-ABE3-3DBF2F559DA9}" presName="spacer" presStyleCnt="0"/>
      <dgm:spPr/>
    </dgm:pt>
    <dgm:pt modelId="{B70CADD0-8237-4E87-BAC1-1F527886D219}" type="pres">
      <dgm:prSet presAssocID="{03A7380B-4B3D-42C9-8E08-EC056CE91A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B8849F-B42C-4AF9-A028-2D302855D144}" type="pres">
      <dgm:prSet presAssocID="{2D9FC08D-A9E6-4C7C-9548-157F51DF072D}" presName="spacer" presStyleCnt="0"/>
      <dgm:spPr/>
    </dgm:pt>
    <dgm:pt modelId="{75F6665C-BD29-4FC1-A96E-483FC64E2151}" type="pres">
      <dgm:prSet presAssocID="{A3AA1BA5-D12D-4E03-9DE8-03D8146030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09D4B9E-34FE-41AD-9FDF-72BAB53161E8}" type="pres">
      <dgm:prSet presAssocID="{7E6EF8C7-5761-4C7E-854F-7BADA5FD868B}" presName="spacer" presStyleCnt="0"/>
      <dgm:spPr/>
    </dgm:pt>
    <dgm:pt modelId="{CE163FFB-C1DD-47E0-9AEC-EB3CCF035A0E}" type="pres">
      <dgm:prSet presAssocID="{B9EFC424-F81D-49F1-8065-5AD8726BDF5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7AE7E11-BB88-43FF-9C58-19ED87F8C74D}" type="presOf" srcId="{A3AA1BA5-D12D-4E03-9DE8-03D814603043}" destId="{75F6665C-BD29-4FC1-A96E-483FC64E2151}" srcOrd="0" destOrd="0" presId="urn:microsoft.com/office/officeart/2005/8/layout/vList2"/>
    <dgm:cxn modelId="{1AB6E522-E625-4E10-8A5F-2FB166B4F11C}" type="presOf" srcId="{B9EFC424-F81D-49F1-8065-5AD8726BDF51}" destId="{CE163FFB-C1DD-47E0-9AEC-EB3CCF035A0E}" srcOrd="0" destOrd="0" presId="urn:microsoft.com/office/officeart/2005/8/layout/vList2"/>
    <dgm:cxn modelId="{F6686A42-031A-4BF5-A2BF-86AD33D1019A}" srcId="{C8DEAAB2-6B21-4389-9650-575254ECFC00}" destId="{A3AA1BA5-D12D-4E03-9DE8-03D814603043}" srcOrd="2" destOrd="0" parTransId="{E28F12D9-DB4A-45F9-84BD-058E20362A1E}" sibTransId="{7E6EF8C7-5761-4C7E-854F-7BADA5FD868B}"/>
    <dgm:cxn modelId="{54C98B43-EC2A-40B7-9F72-D0659ECC4235}" srcId="{C8DEAAB2-6B21-4389-9650-575254ECFC00}" destId="{03A7380B-4B3D-42C9-8E08-EC056CE91ADA}" srcOrd="1" destOrd="0" parTransId="{12E398C8-6143-4810-A669-950A1644E25D}" sibTransId="{2D9FC08D-A9E6-4C7C-9548-157F51DF072D}"/>
    <dgm:cxn modelId="{2591A86C-DD1D-4622-A735-1A83AE0DE0E3}" type="presOf" srcId="{4FFA9B74-1AB9-4AA1-88C8-E34B32925DC4}" destId="{D9423FE2-0572-4B0E-B9BC-1DE8643D4C11}" srcOrd="0" destOrd="0" presId="urn:microsoft.com/office/officeart/2005/8/layout/vList2"/>
    <dgm:cxn modelId="{DFE4324D-51B0-4540-8D3D-B20EDECD487F}" type="presOf" srcId="{03A7380B-4B3D-42C9-8E08-EC056CE91ADA}" destId="{B70CADD0-8237-4E87-BAC1-1F527886D219}" srcOrd="0" destOrd="0" presId="urn:microsoft.com/office/officeart/2005/8/layout/vList2"/>
    <dgm:cxn modelId="{C92872B4-1267-44A9-AD8D-DCAF4E4FE1D7}" srcId="{C8DEAAB2-6B21-4389-9650-575254ECFC00}" destId="{B9EFC424-F81D-49F1-8065-5AD8726BDF51}" srcOrd="3" destOrd="0" parTransId="{3B8BEE5F-3506-4148-8053-8B41D8EC28C3}" sibTransId="{B80184CE-6049-4590-B623-139DC659EDE4}"/>
    <dgm:cxn modelId="{1FF82BB5-B3AE-44A8-B1CC-114F564C6C32}" srcId="{C8DEAAB2-6B21-4389-9650-575254ECFC00}" destId="{4FFA9B74-1AB9-4AA1-88C8-E34B32925DC4}" srcOrd="0" destOrd="0" parTransId="{43A2055F-DB74-42A2-B29B-93DFB3B2EB1C}" sibTransId="{B77360FA-D73F-443E-ABE3-3DBF2F559DA9}"/>
    <dgm:cxn modelId="{789046B9-A3C1-462A-A665-93CE29FE9D3E}" type="presOf" srcId="{C8DEAAB2-6B21-4389-9650-575254ECFC00}" destId="{8457AE3E-35D1-4DB0-901C-00ECB14C3EA9}" srcOrd="0" destOrd="0" presId="urn:microsoft.com/office/officeart/2005/8/layout/vList2"/>
    <dgm:cxn modelId="{BAD500A3-2872-4E03-8712-1D8B1AB37F02}" type="presParOf" srcId="{8457AE3E-35D1-4DB0-901C-00ECB14C3EA9}" destId="{D9423FE2-0572-4B0E-B9BC-1DE8643D4C11}" srcOrd="0" destOrd="0" presId="urn:microsoft.com/office/officeart/2005/8/layout/vList2"/>
    <dgm:cxn modelId="{5A26424D-3EA3-4EF7-A9A3-868255091042}" type="presParOf" srcId="{8457AE3E-35D1-4DB0-901C-00ECB14C3EA9}" destId="{2BA0570C-2FFF-49C4-8BFD-DCCDF82DD411}" srcOrd="1" destOrd="0" presId="urn:microsoft.com/office/officeart/2005/8/layout/vList2"/>
    <dgm:cxn modelId="{35A21C37-F3CC-4433-8AFE-2C8DB70B5436}" type="presParOf" srcId="{8457AE3E-35D1-4DB0-901C-00ECB14C3EA9}" destId="{B70CADD0-8237-4E87-BAC1-1F527886D219}" srcOrd="2" destOrd="0" presId="urn:microsoft.com/office/officeart/2005/8/layout/vList2"/>
    <dgm:cxn modelId="{21A555B7-8271-43DE-93CB-4B1917458150}" type="presParOf" srcId="{8457AE3E-35D1-4DB0-901C-00ECB14C3EA9}" destId="{2FB8849F-B42C-4AF9-A028-2D302855D144}" srcOrd="3" destOrd="0" presId="urn:microsoft.com/office/officeart/2005/8/layout/vList2"/>
    <dgm:cxn modelId="{374F3F9A-9353-4D17-85FF-EEF74B565BA0}" type="presParOf" srcId="{8457AE3E-35D1-4DB0-901C-00ECB14C3EA9}" destId="{75F6665C-BD29-4FC1-A96E-483FC64E2151}" srcOrd="4" destOrd="0" presId="urn:microsoft.com/office/officeart/2005/8/layout/vList2"/>
    <dgm:cxn modelId="{3641A575-A283-406B-B114-9FF8DE9D48F2}" type="presParOf" srcId="{8457AE3E-35D1-4DB0-901C-00ECB14C3EA9}" destId="{909D4B9E-34FE-41AD-9FDF-72BAB53161E8}" srcOrd="5" destOrd="0" presId="urn:microsoft.com/office/officeart/2005/8/layout/vList2"/>
    <dgm:cxn modelId="{26AC2225-E216-47A1-8B24-62F4BE5369F4}" type="presParOf" srcId="{8457AE3E-35D1-4DB0-901C-00ECB14C3EA9}" destId="{CE163FFB-C1DD-47E0-9AEC-EB3CCF035A0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CC1A78-F613-4DCC-AA6C-BF0E8D818808}" type="doc">
      <dgm:prSet loTypeId="urn:microsoft.com/office/officeart/2005/8/layout/hList7" loCatId="list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C7305B9-F977-4221-B033-FB9FD0EF4C88}">
      <dgm:prSet/>
      <dgm:spPr/>
      <dgm:t>
        <a:bodyPr/>
        <a:lstStyle/>
        <a:p>
          <a:r>
            <a:rPr lang="en-US" b="0" i="0" baseline="0"/>
            <a:t>Rooted in land claims and historical grievances</a:t>
          </a:r>
          <a:endParaRPr lang="en-US"/>
        </a:p>
      </dgm:t>
    </dgm:pt>
    <dgm:pt modelId="{13B1ACE8-7143-4FDE-BB25-7A630C11C8FC}" type="parTrans" cxnId="{8AABCF1E-E6F9-441C-9BB7-77AD860382B1}">
      <dgm:prSet/>
      <dgm:spPr/>
      <dgm:t>
        <a:bodyPr/>
        <a:lstStyle/>
        <a:p>
          <a:endParaRPr lang="en-US"/>
        </a:p>
      </dgm:t>
    </dgm:pt>
    <dgm:pt modelId="{85913CF6-028E-4434-A450-2D3F70B87104}" type="sibTrans" cxnId="{8AABCF1E-E6F9-441C-9BB7-77AD860382B1}">
      <dgm:prSet/>
      <dgm:spPr/>
      <dgm:t>
        <a:bodyPr/>
        <a:lstStyle/>
        <a:p>
          <a:endParaRPr lang="en-US"/>
        </a:p>
      </dgm:t>
    </dgm:pt>
    <dgm:pt modelId="{B1330147-613C-448A-9057-2645A7275F9A}">
      <dgm:prSet/>
      <dgm:spPr/>
      <dgm:t>
        <a:bodyPr/>
        <a:lstStyle/>
        <a:p>
          <a:r>
            <a:rPr lang="en-US" b="0" i="0" baseline="0"/>
            <a:t>1948: Israel declared; led to wars and displacement</a:t>
          </a:r>
          <a:endParaRPr lang="en-US"/>
        </a:p>
      </dgm:t>
    </dgm:pt>
    <dgm:pt modelId="{7AA93AF6-B702-4D5F-99B5-8BB99230A70D}" type="parTrans" cxnId="{56A9DA31-CDB9-4CF0-9AF6-3B006D778D71}">
      <dgm:prSet/>
      <dgm:spPr/>
      <dgm:t>
        <a:bodyPr/>
        <a:lstStyle/>
        <a:p>
          <a:endParaRPr lang="en-US"/>
        </a:p>
      </dgm:t>
    </dgm:pt>
    <dgm:pt modelId="{35554D98-3428-4397-99EE-46203BCEA2E1}" type="sibTrans" cxnId="{56A9DA31-CDB9-4CF0-9AF6-3B006D778D71}">
      <dgm:prSet/>
      <dgm:spPr/>
      <dgm:t>
        <a:bodyPr/>
        <a:lstStyle/>
        <a:p>
          <a:endParaRPr lang="en-US"/>
        </a:p>
      </dgm:t>
    </dgm:pt>
    <dgm:pt modelId="{BDE237A4-3597-4212-BEF8-D28913C18599}">
      <dgm:prSet/>
      <dgm:spPr/>
      <dgm:t>
        <a:bodyPr/>
        <a:lstStyle/>
        <a:p>
          <a:r>
            <a:rPr lang="en-US" b="0" i="0" baseline="0"/>
            <a:t>Peace efforts: Camp David, Oslo, recent normalization</a:t>
          </a:r>
          <a:endParaRPr lang="en-US"/>
        </a:p>
      </dgm:t>
    </dgm:pt>
    <dgm:pt modelId="{017F7E97-E103-442A-A0CE-270ED92C9044}" type="parTrans" cxnId="{85E0AF22-AC6C-44C9-83B2-DD8B47BD29E9}">
      <dgm:prSet/>
      <dgm:spPr/>
      <dgm:t>
        <a:bodyPr/>
        <a:lstStyle/>
        <a:p>
          <a:endParaRPr lang="en-US"/>
        </a:p>
      </dgm:t>
    </dgm:pt>
    <dgm:pt modelId="{950201CD-55A3-4B8F-9BFC-793CE7925CF5}" type="sibTrans" cxnId="{85E0AF22-AC6C-44C9-83B2-DD8B47BD29E9}">
      <dgm:prSet/>
      <dgm:spPr/>
      <dgm:t>
        <a:bodyPr/>
        <a:lstStyle/>
        <a:p>
          <a:endParaRPr lang="en-US"/>
        </a:p>
      </dgm:t>
    </dgm:pt>
    <dgm:pt modelId="{27A0ECB4-296C-48B3-8C36-3B6CF3617AB9}" type="pres">
      <dgm:prSet presAssocID="{B0CC1A78-F613-4DCC-AA6C-BF0E8D818808}" presName="Name0" presStyleCnt="0">
        <dgm:presLayoutVars>
          <dgm:dir/>
          <dgm:resizeHandles val="exact"/>
        </dgm:presLayoutVars>
      </dgm:prSet>
      <dgm:spPr/>
    </dgm:pt>
    <dgm:pt modelId="{A5DC3E79-03FB-4A4B-AF30-6F78EF9A4C7B}" type="pres">
      <dgm:prSet presAssocID="{B0CC1A78-F613-4DCC-AA6C-BF0E8D818808}" presName="fgShape" presStyleLbl="fgShp" presStyleIdx="0" presStyleCnt="1"/>
      <dgm:spPr/>
    </dgm:pt>
    <dgm:pt modelId="{5D35177D-1336-4A16-93CE-9114B816641A}" type="pres">
      <dgm:prSet presAssocID="{B0CC1A78-F613-4DCC-AA6C-BF0E8D818808}" presName="linComp" presStyleCnt="0"/>
      <dgm:spPr/>
    </dgm:pt>
    <dgm:pt modelId="{407A9305-6CB4-428E-BA5B-CB3AE7002DA0}" type="pres">
      <dgm:prSet presAssocID="{2C7305B9-F977-4221-B033-FB9FD0EF4C88}" presName="compNode" presStyleCnt="0"/>
      <dgm:spPr/>
    </dgm:pt>
    <dgm:pt modelId="{8419D15A-C0CF-40A7-9B82-991B21ED8DFB}" type="pres">
      <dgm:prSet presAssocID="{2C7305B9-F977-4221-B033-FB9FD0EF4C88}" presName="bkgdShape" presStyleLbl="node1" presStyleIdx="0" presStyleCnt="3"/>
      <dgm:spPr/>
    </dgm:pt>
    <dgm:pt modelId="{38547120-2CD3-40E9-BD5E-2EB1E269D3A9}" type="pres">
      <dgm:prSet presAssocID="{2C7305B9-F977-4221-B033-FB9FD0EF4C88}" presName="nodeTx" presStyleLbl="node1" presStyleIdx="0" presStyleCnt="3">
        <dgm:presLayoutVars>
          <dgm:bulletEnabled val="1"/>
        </dgm:presLayoutVars>
      </dgm:prSet>
      <dgm:spPr/>
    </dgm:pt>
    <dgm:pt modelId="{028B62FF-7D76-43D0-9EC8-1AABEFBA0D09}" type="pres">
      <dgm:prSet presAssocID="{2C7305B9-F977-4221-B033-FB9FD0EF4C88}" presName="invisiNode" presStyleLbl="node1" presStyleIdx="0" presStyleCnt="3"/>
      <dgm:spPr/>
    </dgm:pt>
    <dgm:pt modelId="{E840D9CD-B5F7-473C-A3A2-DCDE0B74E7C5}" type="pres">
      <dgm:prSet presAssocID="{2C7305B9-F977-4221-B033-FB9FD0EF4C88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81D85F35-6ACA-4E48-81FC-6B61C765B494}" type="pres">
      <dgm:prSet presAssocID="{85913CF6-028E-4434-A450-2D3F70B87104}" presName="sibTrans" presStyleLbl="sibTrans2D1" presStyleIdx="0" presStyleCnt="0"/>
      <dgm:spPr/>
    </dgm:pt>
    <dgm:pt modelId="{C4B53066-138B-45E4-83F9-36AFFC0DFD2C}" type="pres">
      <dgm:prSet presAssocID="{B1330147-613C-448A-9057-2645A7275F9A}" presName="compNode" presStyleCnt="0"/>
      <dgm:spPr/>
    </dgm:pt>
    <dgm:pt modelId="{CC328CF6-EE9F-4754-B9EB-C51F7F737857}" type="pres">
      <dgm:prSet presAssocID="{B1330147-613C-448A-9057-2645A7275F9A}" presName="bkgdShape" presStyleLbl="node1" presStyleIdx="1" presStyleCnt="3"/>
      <dgm:spPr/>
    </dgm:pt>
    <dgm:pt modelId="{0C1405D4-0BD7-4987-8371-47461DAAA7DE}" type="pres">
      <dgm:prSet presAssocID="{B1330147-613C-448A-9057-2645A7275F9A}" presName="nodeTx" presStyleLbl="node1" presStyleIdx="1" presStyleCnt="3">
        <dgm:presLayoutVars>
          <dgm:bulletEnabled val="1"/>
        </dgm:presLayoutVars>
      </dgm:prSet>
      <dgm:spPr/>
    </dgm:pt>
    <dgm:pt modelId="{48ECAA27-88F6-4094-B667-80B5246B9D16}" type="pres">
      <dgm:prSet presAssocID="{B1330147-613C-448A-9057-2645A7275F9A}" presName="invisiNode" presStyleLbl="node1" presStyleIdx="1" presStyleCnt="3"/>
      <dgm:spPr/>
    </dgm:pt>
    <dgm:pt modelId="{F51D6DE8-3119-4943-B7B5-4D2AF2A3C972}" type="pres">
      <dgm:prSet presAssocID="{B1330147-613C-448A-9057-2645A7275F9A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37000" r="-37000"/>
          </a:stretch>
        </a:blipFill>
      </dgm:spPr>
    </dgm:pt>
    <dgm:pt modelId="{97B55474-2679-4CC8-8C91-E562C6C21365}" type="pres">
      <dgm:prSet presAssocID="{35554D98-3428-4397-99EE-46203BCEA2E1}" presName="sibTrans" presStyleLbl="sibTrans2D1" presStyleIdx="0" presStyleCnt="0"/>
      <dgm:spPr/>
    </dgm:pt>
    <dgm:pt modelId="{88D87927-46CE-4301-B53D-54CFC5747A01}" type="pres">
      <dgm:prSet presAssocID="{BDE237A4-3597-4212-BEF8-D28913C18599}" presName="compNode" presStyleCnt="0"/>
      <dgm:spPr/>
    </dgm:pt>
    <dgm:pt modelId="{FB6306DD-E52B-4E39-B985-0BCDB900A070}" type="pres">
      <dgm:prSet presAssocID="{BDE237A4-3597-4212-BEF8-D28913C18599}" presName="bkgdShape" presStyleLbl="node1" presStyleIdx="2" presStyleCnt="3"/>
      <dgm:spPr/>
    </dgm:pt>
    <dgm:pt modelId="{4D3553D5-A310-422E-A695-118E9857AD64}" type="pres">
      <dgm:prSet presAssocID="{BDE237A4-3597-4212-BEF8-D28913C18599}" presName="nodeTx" presStyleLbl="node1" presStyleIdx="2" presStyleCnt="3">
        <dgm:presLayoutVars>
          <dgm:bulletEnabled val="1"/>
        </dgm:presLayoutVars>
      </dgm:prSet>
      <dgm:spPr/>
    </dgm:pt>
    <dgm:pt modelId="{5DD48978-54EB-474B-86CA-F276F39B5749}" type="pres">
      <dgm:prSet presAssocID="{BDE237A4-3597-4212-BEF8-D28913C18599}" presName="invisiNode" presStyleLbl="node1" presStyleIdx="2" presStyleCnt="3"/>
      <dgm:spPr/>
    </dgm:pt>
    <dgm:pt modelId="{70F90111-96CF-454E-9D9F-32E418A213B6}" type="pres">
      <dgm:prSet presAssocID="{BDE237A4-3597-4212-BEF8-D28913C18599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</dgm:ptLst>
  <dgm:cxnLst>
    <dgm:cxn modelId="{8AABCF1E-E6F9-441C-9BB7-77AD860382B1}" srcId="{B0CC1A78-F613-4DCC-AA6C-BF0E8D818808}" destId="{2C7305B9-F977-4221-B033-FB9FD0EF4C88}" srcOrd="0" destOrd="0" parTransId="{13B1ACE8-7143-4FDE-BB25-7A630C11C8FC}" sibTransId="{85913CF6-028E-4434-A450-2D3F70B87104}"/>
    <dgm:cxn modelId="{85E0AF22-AC6C-44C9-83B2-DD8B47BD29E9}" srcId="{B0CC1A78-F613-4DCC-AA6C-BF0E8D818808}" destId="{BDE237A4-3597-4212-BEF8-D28913C18599}" srcOrd="2" destOrd="0" parTransId="{017F7E97-E103-442A-A0CE-270ED92C9044}" sibTransId="{950201CD-55A3-4B8F-9BFC-793CE7925CF5}"/>
    <dgm:cxn modelId="{FA989630-C51C-4E6C-A644-F24A79673A4B}" type="presOf" srcId="{BDE237A4-3597-4212-BEF8-D28913C18599}" destId="{FB6306DD-E52B-4E39-B985-0BCDB900A070}" srcOrd="0" destOrd="0" presId="urn:microsoft.com/office/officeart/2005/8/layout/hList7"/>
    <dgm:cxn modelId="{56A9DA31-CDB9-4CF0-9AF6-3B006D778D71}" srcId="{B0CC1A78-F613-4DCC-AA6C-BF0E8D818808}" destId="{B1330147-613C-448A-9057-2645A7275F9A}" srcOrd="1" destOrd="0" parTransId="{7AA93AF6-B702-4D5F-99B5-8BB99230A70D}" sibTransId="{35554D98-3428-4397-99EE-46203BCEA2E1}"/>
    <dgm:cxn modelId="{07DF4D32-8753-4ABC-88C1-91EA1F9B4017}" type="presOf" srcId="{B1330147-613C-448A-9057-2645A7275F9A}" destId="{CC328CF6-EE9F-4754-B9EB-C51F7F737857}" srcOrd="0" destOrd="0" presId="urn:microsoft.com/office/officeart/2005/8/layout/hList7"/>
    <dgm:cxn modelId="{5FFC0887-E95E-4452-8428-A1F9F26DFB51}" type="presOf" srcId="{85913CF6-028E-4434-A450-2D3F70B87104}" destId="{81D85F35-6ACA-4E48-81FC-6B61C765B494}" srcOrd="0" destOrd="0" presId="urn:microsoft.com/office/officeart/2005/8/layout/hList7"/>
    <dgm:cxn modelId="{6ACE5E89-48CD-4924-8767-9DA19EC38CC0}" type="presOf" srcId="{2C7305B9-F977-4221-B033-FB9FD0EF4C88}" destId="{38547120-2CD3-40E9-BD5E-2EB1E269D3A9}" srcOrd="1" destOrd="0" presId="urn:microsoft.com/office/officeart/2005/8/layout/hList7"/>
    <dgm:cxn modelId="{A193618D-3154-4B7F-9C07-F37EC0DEC993}" type="presOf" srcId="{B1330147-613C-448A-9057-2645A7275F9A}" destId="{0C1405D4-0BD7-4987-8371-47461DAAA7DE}" srcOrd="1" destOrd="0" presId="urn:microsoft.com/office/officeart/2005/8/layout/hList7"/>
    <dgm:cxn modelId="{7C8666A8-D6E4-498E-BC38-31AD9AAEE7E5}" type="presOf" srcId="{BDE237A4-3597-4212-BEF8-D28913C18599}" destId="{4D3553D5-A310-422E-A695-118E9857AD64}" srcOrd="1" destOrd="0" presId="urn:microsoft.com/office/officeart/2005/8/layout/hList7"/>
    <dgm:cxn modelId="{486B71CB-A7AC-4142-8157-F804708DB9CC}" type="presOf" srcId="{B0CC1A78-F613-4DCC-AA6C-BF0E8D818808}" destId="{27A0ECB4-296C-48B3-8C36-3B6CF3617AB9}" srcOrd="0" destOrd="0" presId="urn:microsoft.com/office/officeart/2005/8/layout/hList7"/>
    <dgm:cxn modelId="{C5F34DD8-8C9A-4A7E-88C3-63EBB2138CFE}" type="presOf" srcId="{2C7305B9-F977-4221-B033-FB9FD0EF4C88}" destId="{8419D15A-C0CF-40A7-9B82-991B21ED8DFB}" srcOrd="0" destOrd="0" presId="urn:microsoft.com/office/officeart/2005/8/layout/hList7"/>
    <dgm:cxn modelId="{22934BF8-A9CB-4D9E-AB11-8E737ADB91F9}" type="presOf" srcId="{35554D98-3428-4397-99EE-46203BCEA2E1}" destId="{97B55474-2679-4CC8-8C91-E562C6C21365}" srcOrd="0" destOrd="0" presId="urn:microsoft.com/office/officeart/2005/8/layout/hList7"/>
    <dgm:cxn modelId="{983E24DB-BED7-45A9-B534-593D51F67AC2}" type="presParOf" srcId="{27A0ECB4-296C-48B3-8C36-3B6CF3617AB9}" destId="{A5DC3E79-03FB-4A4B-AF30-6F78EF9A4C7B}" srcOrd="0" destOrd="0" presId="urn:microsoft.com/office/officeart/2005/8/layout/hList7"/>
    <dgm:cxn modelId="{24683349-5150-435B-8627-FDBDFA5F11E6}" type="presParOf" srcId="{27A0ECB4-296C-48B3-8C36-3B6CF3617AB9}" destId="{5D35177D-1336-4A16-93CE-9114B816641A}" srcOrd="1" destOrd="0" presId="urn:microsoft.com/office/officeart/2005/8/layout/hList7"/>
    <dgm:cxn modelId="{D359BFCC-63DE-4E45-AD50-F8FD0D6374A4}" type="presParOf" srcId="{5D35177D-1336-4A16-93CE-9114B816641A}" destId="{407A9305-6CB4-428E-BA5B-CB3AE7002DA0}" srcOrd="0" destOrd="0" presId="urn:microsoft.com/office/officeart/2005/8/layout/hList7"/>
    <dgm:cxn modelId="{077AF1CA-154F-409B-8BD3-8997433CB48B}" type="presParOf" srcId="{407A9305-6CB4-428E-BA5B-CB3AE7002DA0}" destId="{8419D15A-C0CF-40A7-9B82-991B21ED8DFB}" srcOrd="0" destOrd="0" presId="urn:microsoft.com/office/officeart/2005/8/layout/hList7"/>
    <dgm:cxn modelId="{6AB83854-1415-44F9-BCC2-F582F6B0EF15}" type="presParOf" srcId="{407A9305-6CB4-428E-BA5B-CB3AE7002DA0}" destId="{38547120-2CD3-40E9-BD5E-2EB1E269D3A9}" srcOrd="1" destOrd="0" presId="urn:microsoft.com/office/officeart/2005/8/layout/hList7"/>
    <dgm:cxn modelId="{408374DE-F107-42DD-A371-7EB43F0FF06F}" type="presParOf" srcId="{407A9305-6CB4-428E-BA5B-CB3AE7002DA0}" destId="{028B62FF-7D76-43D0-9EC8-1AABEFBA0D09}" srcOrd="2" destOrd="0" presId="urn:microsoft.com/office/officeart/2005/8/layout/hList7"/>
    <dgm:cxn modelId="{6CB2AB4A-3066-45C8-B9FA-C6191B2F0A09}" type="presParOf" srcId="{407A9305-6CB4-428E-BA5B-CB3AE7002DA0}" destId="{E840D9CD-B5F7-473C-A3A2-DCDE0B74E7C5}" srcOrd="3" destOrd="0" presId="urn:microsoft.com/office/officeart/2005/8/layout/hList7"/>
    <dgm:cxn modelId="{B3AACA4D-24BA-438B-9511-5B9E1EA6662E}" type="presParOf" srcId="{5D35177D-1336-4A16-93CE-9114B816641A}" destId="{81D85F35-6ACA-4E48-81FC-6B61C765B494}" srcOrd="1" destOrd="0" presId="urn:microsoft.com/office/officeart/2005/8/layout/hList7"/>
    <dgm:cxn modelId="{FE0AF6FB-9CE5-436D-8033-5F857BA25C98}" type="presParOf" srcId="{5D35177D-1336-4A16-93CE-9114B816641A}" destId="{C4B53066-138B-45E4-83F9-36AFFC0DFD2C}" srcOrd="2" destOrd="0" presId="urn:microsoft.com/office/officeart/2005/8/layout/hList7"/>
    <dgm:cxn modelId="{C49A64F3-A2F6-4DA5-B326-A2E317CEF6E1}" type="presParOf" srcId="{C4B53066-138B-45E4-83F9-36AFFC0DFD2C}" destId="{CC328CF6-EE9F-4754-B9EB-C51F7F737857}" srcOrd="0" destOrd="0" presId="urn:microsoft.com/office/officeart/2005/8/layout/hList7"/>
    <dgm:cxn modelId="{ECBE3E76-05ED-4837-AD56-FB0A154ECE2C}" type="presParOf" srcId="{C4B53066-138B-45E4-83F9-36AFFC0DFD2C}" destId="{0C1405D4-0BD7-4987-8371-47461DAAA7DE}" srcOrd="1" destOrd="0" presId="urn:microsoft.com/office/officeart/2005/8/layout/hList7"/>
    <dgm:cxn modelId="{60E84ECE-7EA7-4413-AF4A-D4A7E27F2A7F}" type="presParOf" srcId="{C4B53066-138B-45E4-83F9-36AFFC0DFD2C}" destId="{48ECAA27-88F6-4094-B667-80B5246B9D16}" srcOrd="2" destOrd="0" presId="urn:microsoft.com/office/officeart/2005/8/layout/hList7"/>
    <dgm:cxn modelId="{8B5E37F5-374B-4CC5-96C0-0C85AFFAA1CE}" type="presParOf" srcId="{C4B53066-138B-45E4-83F9-36AFFC0DFD2C}" destId="{F51D6DE8-3119-4943-B7B5-4D2AF2A3C972}" srcOrd="3" destOrd="0" presId="urn:microsoft.com/office/officeart/2005/8/layout/hList7"/>
    <dgm:cxn modelId="{49D52559-1FD5-4E64-B4C9-79DF36CCE3FB}" type="presParOf" srcId="{5D35177D-1336-4A16-93CE-9114B816641A}" destId="{97B55474-2679-4CC8-8C91-E562C6C21365}" srcOrd="3" destOrd="0" presId="urn:microsoft.com/office/officeart/2005/8/layout/hList7"/>
    <dgm:cxn modelId="{DC941E93-D2E7-497F-8EED-9537AF9E0735}" type="presParOf" srcId="{5D35177D-1336-4A16-93CE-9114B816641A}" destId="{88D87927-46CE-4301-B53D-54CFC5747A01}" srcOrd="4" destOrd="0" presId="urn:microsoft.com/office/officeart/2005/8/layout/hList7"/>
    <dgm:cxn modelId="{99832B60-1F6F-4C4D-B050-54F5CE2CFBCF}" type="presParOf" srcId="{88D87927-46CE-4301-B53D-54CFC5747A01}" destId="{FB6306DD-E52B-4E39-B985-0BCDB900A070}" srcOrd="0" destOrd="0" presId="urn:microsoft.com/office/officeart/2005/8/layout/hList7"/>
    <dgm:cxn modelId="{DEB82396-AA45-40BC-8D3A-6E824B265BF7}" type="presParOf" srcId="{88D87927-46CE-4301-B53D-54CFC5747A01}" destId="{4D3553D5-A310-422E-A695-118E9857AD64}" srcOrd="1" destOrd="0" presId="urn:microsoft.com/office/officeart/2005/8/layout/hList7"/>
    <dgm:cxn modelId="{E3E62F6B-ABF4-4997-95DB-30CFB6A478CD}" type="presParOf" srcId="{88D87927-46CE-4301-B53D-54CFC5747A01}" destId="{5DD48978-54EB-474B-86CA-F276F39B5749}" srcOrd="2" destOrd="0" presId="urn:microsoft.com/office/officeart/2005/8/layout/hList7"/>
    <dgm:cxn modelId="{3F41839B-53AB-40A3-AB34-370F271AC4DC}" type="presParOf" srcId="{88D87927-46CE-4301-B53D-54CFC5747A01}" destId="{70F90111-96CF-454E-9D9F-32E418A213B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397D90-3FD0-4A5B-906D-E157258D9A36}" type="doc">
      <dgm:prSet loTypeId="urn:microsoft.com/office/officeart/2008/layout/BendingPictureCaption" loCatId="picture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6944516-0EA1-4A09-87C6-C94050F8EE1E}">
      <dgm:prSet/>
      <dgm:spPr/>
      <dgm:t>
        <a:bodyPr/>
        <a:lstStyle/>
        <a:p>
          <a:r>
            <a:rPr lang="en-US" b="0" i="0" baseline="0" dirty="0"/>
            <a:t>Began over border disputes (Shatt al-Arab)</a:t>
          </a:r>
          <a:endParaRPr lang="en-US" dirty="0"/>
        </a:p>
      </dgm:t>
    </dgm:pt>
    <dgm:pt modelId="{95FC8A0A-9119-479F-85E5-E392CE09E8AC}" type="parTrans" cxnId="{EC834619-1CB7-450D-93B5-32228246E950}">
      <dgm:prSet/>
      <dgm:spPr/>
      <dgm:t>
        <a:bodyPr/>
        <a:lstStyle/>
        <a:p>
          <a:endParaRPr lang="en-US"/>
        </a:p>
      </dgm:t>
    </dgm:pt>
    <dgm:pt modelId="{02442D50-020E-4A11-829E-816F5654A18C}" type="sibTrans" cxnId="{EC834619-1CB7-450D-93B5-32228246E950}">
      <dgm:prSet/>
      <dgm:spPr/>
      <dgm:t>
        <a:bodyPr/>
        <a:lstStyle/>
        <a:p>
          <a:endParaRPr lang="en-US"/>
        </a:p>
      </dgm:t>
    </dgm:pt>
    <dgm:pt modelId="{C3B8ECD8-82A6-463B-A7AC-EA0D6A26C4E8}">
      <dgm:prSet/>
      <dgm:spPr/>
      <dgm:t>
        <a:bodyPr/>
        <a:lstStyle/>
        <a:p>
          <a:r>
            <a:rPr lang="en-US" b="0" i="0" baseline="0"/>
            <a:t>Saddam feared Iran’s post-revolution influence</a:t>
          </a:r>
          <a:endParaRPr lang="en-US"/>
        </a:p>
      </dgm:t>
    </dgm:pt>
    <dgm:pt modelId="{848780C1-36F7-417A-965E-08D6FCA5C1E8}" type="parTrans" cxnId="{366178D1-5CD4-4D6A-B62D-772E43626A2E}">
      <dgm:prSet/>
      <dgm:spPr/>
      <dgm:t>
        <a:bodyPr/>
        <a:lstStyle/>
        <a:p>
          <a:endParaRPr lang="en-US"/>
        </a:p>
      </dgm:t>
    </dgm:pt>
    <dgm:pt modelId="{A12F6D33-C167-461C-B01A-8AC9A23F9E44}" type="sibTrans" cxnId="{366178D1-5CD4-4D6A-B62D-772E43626A2E}">
      <dgm:prSet/>
      <dgm:spPr/>
      <dgm:t>
        <a:bodyPr/>
        <a:lstStyle/>
        <a:p>
          <a:endParaRPr lang="en-US"/>
        </a:p>
      </dgm:t>
    </dgm:pt>
    <dgm:pt modelId="{DAE98D74-017C-439D-83BF-399DE59B49E3}">
      <dgm:prSet/>
      <dgm:spPr/>
      <dgm:t>
        <a:bodyPr/>
        <a:lstStyle/>
        <a:p>
          <a:r>
            <a:rPr lang="en-US" b="0" i="0" baseline="0"/>
            <a:t>War caused over a million casualties</a:t>
          </a:r>
          <a:endParaRPr lang="en-US"/>
        </a:p>
      </dgm:t>
    </dgm:pt>
    <dgm:pt modelId="{B4300847-86BB-40AB-99F0-0D230C8F60D7}" type="parTrans" cxnId="{B98092B8-2765-412A-9EE9-46A0DF3F0793}">
      <dgm:prSet/>
      <dgm:spPr/>
      <dgm:t>
        <a:bodyPr/>
        <a:lstStyle/>
        <a:p>
          <a:endParaRPr lang="en-US"/>
        </a:p>
      </dgm:t>
    </dgm:pt>
    <dgm:pt modelId="{E641530F-4BB1-4E7F-B7A6-90D1FDF0F036}" type="sibTrans" cxnId="{B98092B8-2765-412A-9EE9-46A0DF3F0793}">
      <dgm:prSet/>
      <dgm:spPr/>
      <dgm:t>
        <a:bodyPr/>
        <a:lstStyle/>
        <a:p>
          <a:endParaRPr lang="en-US"/>
        </a:p>
      </dgm:t>
    </dgm:pt>
    <dgm:pt modelId="{FAAC777C-63A9-458A-BC4B-ABAA829F8AEF}">
      <dgm:prSet/>
      <dgm:spPr/>
      <dgm:t>
        <a:bodyPr/>
        <a:lstStyle/>
        <a:p>
          <a:r>
            <a:rPr lang="en-US" b="0" i="0" baseline="0"/>
            <a:t>Ended in stalemate with massive destruction</a:t>
          </a:r>
          <a:endParaRPr lang="en-US"/>
        </a:p>
      </dgm:t>
    </dgm:pt>
    <dgm:pt modelId="{3C139DB6-FD54-4881-83EF-12E6C9E9C26B}" type="parTrans" cxnId="{585496B1-A020-4BE3-B275-5A45DC0DE5E8}">
      <dgm:prSet/>
      <dgm:spPr/>
      <dgm:t>
        <a:bodyPr/>
        <a:lstStyle/>
        <a:p>
          <a:endParaRPr lang="en-US"/>
        </a:p>
      </dgm:t>
    </dgm:pt>
    <dgm:pt modelId="{D033C49D-79D8-4E93-996D-BF9DB9BAE327}" type="sibTrans" cxnId="{585496B1-A020-4BE3-B275-5A45DC0DE5E8}">
      <dgm:prSet/>
      <dgm:spPr/>
      <dgm:t>
        <a:bodyPr/>
        <a:lstStyle/>
        <a:p>
          <a:endParaRPr lang="en-US"/>
        </a:p>
      </dgm:t>
    </dgm:pt>
    <dgm:pt modelId="{CBE0602E-E0FA-4B64-A36F-3742F726BEAA}" type="pres">
      <dgm:prSet presAssocID="{FB397D90-3FD0-4A5B-906D-E157258D9A36}" presName="diagram" presStyleCnt="0">
        <dgm:presLayoutVars>
          <dgm:dir/>
        </dgm:presLayoutVars>
      </dgm:prSet>
      <dgm:spPr/>
    </dgm:pt>
    <dgm:pt modelId="{280BBC9B-27ED-4E79-905E-ACB48A5ACC90}" type="pres">
      <dgm:prSet presAssocID="{66944516-0EA1-4A09-87C6-C94050F8EE1E}" presName="composite" presStyleCnt="0"/>
      <dgm:spPr/>
    </dgm:pt>
    <dgm:pt modelId="{4378B034-29AA-4115-B93D-2FFD7CD6AAF3}" type="pres">
      <dgm:prSet presAssocID="{66944516-0EA1-4A09-87C6-C94050F8EE1E}" presName="Image" presStyleLbl="bgShp" presStyleIdx="0" presStyleCnt="4"/>
      <dgm:spPr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</dgm:spPr>
    </dgm:pt>
    <dgm:pt modelId="{6F9DD6BF-0222-48A1-89C3-258CAB368AEC}" type="pres">
      <dgm:prSet presAssocID="{66944516-0EA1-4A09-87C6-C94050F8EE1E}" presName="Parent" presStyleLbl="node0" presStyleIdx="0" presStyleCnt="4">
        <dgm:presLayoutVars>
          <dgm:bulletEnabled val="1"/>
        </dgm:presLayoutVars>
      </dgm:prSet>
      <dgm:spPr/>
    </dgm:pt>
    <dgm:pt modelId="{EF3A6352-FA01-496D-AB46-76311EC7EE49}" type="pres">
      <dgm:prSet presAssocID="{02442D50-020E-4A11-829E-816F5654A18C}" presName="sibTrans" presStyleCnt="0"/>
      <dgm:spPr/>
    </dgm:pt>
    <dgm:pt modelId="{E6F93C92-1692-425F-82A4-AB04B3E21867}" type="pres">
      <dgm:prSet presAssocID="{C3B8ECD8-82A6-463B-A7AC-EA0D6A26C4E8}" presName="composite" presStyleCnt="0"/>
      <dgm:spPr/>
    </dgm:pt>
    <dgm:pt modelId="{859E637A-A9E9-4816-9799-CA4EEBE14067}" type="pres">
      <dgm:prSet presAssocID="{C3B8ECD8-82A6-463B-A7AC-EA0D6A26C4E8}" presName="Image" presStyleLbl="bgShp" presStyleIdx="1" presStyleCnt="4"/>
      <dgm:spPr>
        <a:blipFill rotWithShape="1">
          <a:blip xmlns:r="http://schemas.openxmlformats.org/officeDocument/2006/relationships" r:embed="rId2"/>
          <a:srcRect/>
          <a:stretch>
            <a:fillRect t="-14000" b="-14000"/>
          </a:stretch>
        </a:blipFill>
      </dgm:spPr>
    </dgm:pt>
    <dgm:pt modelId="{3D14B0A9-73FC-4510-A8D1-CCCAD5EACC76}" type="pres">
      <dgm:prSet presAssocID="{C3B8ECD8-82A6-463B-A7AC-EA0D6A26C4E8}" presName="Parent" presStyleLbl="node0" presStyleIdx="1" presStyleCnt="4">
        <dgm:presLayoutVars>
          <dgm:bulletEnabled val="1"/>
        </dgm:presLayoutVars>
      </dgm:prSet>
      <dgm:spPr/>
    </dgm:pt>
    <dgm:pt modelId="{C78D4F53-F21E-47F1-9C3C-86C7D1E9C46E}" type="pres">
      <dgm:prSet presAssocID="{A12F6D33-C167-461C-B01A-8AC9A23F9E44}" presName="sibTrans" presStyleCnt="0"/>
      <dgm:spPr/>
    </dgm:pt>
    <dgm:pt modelId="{4FD855A1-4784-4140-94C0-59136868CE41}" type="pres">
      <dgm:prSet presAssocID="{DAE98D74-017C-439D-83BF-399DE59B49E3}" presName="composite" presStyleCnt="0"/>
      <dgm:spPr/>
    </dgm:pt>
    <dgm:pt modelId="{536A2928-2272-4C29-9B14-D8BAB98F21CF}" type="pres">
      <dgm:prSet presAssocID="{DAE98D74-017C-439D-83BF-399DE59B49E3}" presName="Image" presStyleLbl="bgShp" presStyleIdx="2" presStyleCnt="4"/>
      <dgm:spPr>
        <a:blipFill rotWithShape="1">
          <a:blip xmlns:r="http://schemas.openxmlformats.org/officeDocument/2006/relationships" r:embed="rId3"/>
          <a:srcRect/>
          <a:stretch>
            <a:fillRect t="-2000" b="-2000"/>
          </a:stretch>
        </a:blipFill>
      </dgm:spPr>
    </dgm:pt>
    <dgm:pt modelId="{5BBB568A-AD20-470C-82A0-701F678FAC66}" type="pres">
      <dgm:prSet presAssocID="{DAE98D74-017C-439D-83BF-399DE59B49E3}" presName="Parent" presStyleLbl="node0" presStyleIdx="2" presStyleCnt="4">
        <dgm:presLayoutVars>
          <dgm:bulletEnabled val="1"/>
        </dgm:presLayoutVars>
      </dgm:prSet>
      <dgm:spPr/>
    </dgm:pt>
    <dgm:pt modelId="{77AD73DE-193A-4356-91F1-753A230F64DF}" type="pres">
      <dgm:prSet presAssocID="{E641530F-4BB1-4E7F-B7A6-90D1FDF0F036}" presName="sibTrans" presStyleCnt="0"/>
      <dgm:spPr/>
    </dgm:pt>
    <dgm:pt modelId="{74A19ADF-C929-4C48-9932-5EF804B9A0D6}" type="pres">
      <dgm:prSet presAssocID="{FAAC777C-63A9-458A-BC4B-ABAA829F8AEF}" presName="composite" presStyleCnt="0"/>
      <dgm:spPr/>
    </dgm:pt>
    <dgm:pt modelId="{5A6192DA-54A2-4D66-9A34-232A21B67A10}" type="pres">
      <dgm:prSet presAssocID="{FAAC777C-63A9-458A-BC4B-ABAA829F8AEF}" presName="Image" presStyleLbl="bgShp" presStyleIdx="3" presStyleCnt="4"/>
      <dgm:spPr>
        <a:blipFill rotWithShape="1">
          <a:blip xmlns:r="http://schemas.openxmlformats.org/officeDocument/2006/relationships" r:embed="rId4"/>
          <a:srcRect/>
          <a:stretch>
            <a:fillRect t="-15000" b="-15000"/>
          </a:stretch>
        </a:blipFill>
      </dgm:spPr>
    </dgm:pt>
    <dgm:pt modelId="{8D93514D-D26E-4606-B480-4297382EB557}" type="pres">
      <dgm:prSet presAssocID="{FAAC777C-63A9-458A-BC4B-ABAA829F8AEF}" presName="Parent" presStyleLbl="node0" presStyleIdx="3" presStyleCnt="4">
        <dgm:presLayoutVars>
          <dgm:bulletEnabled val="1"/>
        </dgm:presLayoutVars>
      </dgm:prSet>
      <dgm:spPr/>
    </dgm:pt>
  </dgm:ptLst>
  <dgm:cxnLst>
    <dgm:cxn modelId="{EC834619-1CB7-450D-93B5-32228246E950}" srcId="{FB397D90-3FD0-4A5B-906D-E157258D9A36}" destId="{66944516-0EA1-4A09-87C6-C94050F8EE1E}" srcOrd="0" destOrd="0" parTransId="{95FC8A0A-9119-479F-85E5-E392CE09E8AC}" sibTransId="{02442D50-020E-4A11-829E-816F5654A18C}"/>
    <dgm:cxn modelId="{B1B81686-3596-4FF9-AEAE-28596E5BBA27}" type="presOf" srcId="{FAAC777C-63A9-458A-BC4B-ABAA829F8AEF}" destId="{8D93514D-D26E-4606-B480-4297382EB557}" srcOrd="0" destOrd="0" presId="urn:microsoft.com/office/officeart/2008/layout/BendingPictureCaption"/>
    <dgm:cxn modelId="{0A53DD8D-F082-42B6-A86F-820853EC97EE}" type="presOf" srcId="{DAE98D74-017C-439D-83BF-399DE59B49E3}" destId="{5BBB568A-AD20-470C-82A0-701F678FAC66}" srcOrd="0" destOrd="0" presId="urn:microsoft.com/office/officeart/2008/layout/BendingPictureCaption"/>
    <dgm:cxn modelId="{A25CF0AF-C24A-45AD-BE87-BD3B26310A54}" type="presOf" srcId="{66944516-0EA1-4A09-87C6-C94050F8EE1E}" destId="{6F9DD6BF-0222-48A1-89C3-258CAB368AEC}" srcOrd="0" destOrd="0" presId="urn:microsoft.com/office/officeart/2008/layout/BendingPictureCaption"/>
    <dgm:cxn modelId="{585496B1-A020-4BE3-B275-5A45DC0DE5E8}" srcId="{FB397D90-3FD0-4A5B-906D-E157258D9A36}" destId="{FAAC777C-63A9-458A-BC4B-ABAA829F8AEF}" srcOrd="3" destOrd="0" parTransId="{3C139DB6-FD54-4881-83EF-12E6C9E9C26B}" sibTransId="{D033C49D-79D8-4E93-996D-BF9DB9BAE327}"/>
    <dgm:cxn modelId="{B98092B8-2765-412A-9EE9-46A0DF3F0793}" srcId="{FB397D90-3FD0-4A5B-906D-E157258D9A36}" destId="{DAE98D74-017C-439D-83BF-399DE59B49E3}" srcOrd="2" destOrd="0" parTransId="{B4300847-86BB-40AB-99F0-0D230C8F60D7}" sibTransId="{E641530F-4BB1-4E7F-B7A6-90D1FDF0F036}"/>
    <dgm:cxn modelId="{366178D1-5CD4-4D6A-B62D-772E43626A2E}" srcId="{FB397D90-3FD0-4A5B-906D-E157258D9A36}" destId="{C3B8ECD8-82A6-463B-A7AC-EA0D6A26C4E8}" srcOrd="1" destOrd="0" parTransId="{848780C1-36F7-417A-965E-08D6FCA5C1E8}" sibTransId="{A12F6D33-C167-461C-B01A-8AC9A23F9E44}"/>
    <dgm:cxn modelId="{C36184D4-7C42-459A-8DA6-B8324E9F3FAB}" type="presOf" srcId="{C3B8ECD8-82A6-463B-A7AC-EA0D6A26C4E8}" destId="{3D14B0A9-73FC-4510-A8D1-CCCAD5EACC76}" srcOrd="0" destOrd="0" presId="urn:microsoft.com/office/officeart/2008/layout/BendingPictureCaption"/>
    <dgm:cxn modelId="{97A637DE-2B7C-48D4-8B86-F5B32E52FE80}" type="presOf" srcId="{FB397D90-3FD0-4A5B-906D-E157258D9A36}" destId="{CBE0602E-E0FA-4B64-A36F-3742F726BEAA}" srcOrd="0" destOrd="0" presId="urn:microsoft.com/office/officeart/2008/layout/BendingPictureCaption"/>
    <dgm:cxn modelId="{6E6A5AA3-237B-45AD-9872-E946765398B8}" type="presParOf" srcId="{CBE0602E-E0FA-4B64-A36F-3742F726BEAA}" destId="{280BBC9B-27ED-4E79-905E-ACB48A5ACC90}" srcOrd="0" destOrd="0" presId="urn:microsoft.com/office/officeart/2008/layout/BendingPictureCaption"/>
    <dgm:cxn modelId="{290CE89C-8C52-4554-B78C-563D07057131}" type="presParOf" srcId="{280BBC9B-27ED-4E79-905E-ACB48A5ACC90}" destId="{4378B034-29AA-4115-B93D-2FFD7CD6AAF3}" srcOrd="0" destOrd="0" presId="urn:microsoft.com/office/officeart/2008/layout/BendingPictureCaption"/>
    <dgm:cxn modelId="{30B7EFAC-1D3F-4FAD-BC85-FFDC104613A9}" type="presParOf" srcId="{280BBC9B-27ED-4E79-905E-ACB48A5ACC90}" destId="{6F9DD6BF-0222-48A1-89C3-258CAB368AEC}" srcOrd="1" destOrd="0" presId="urn:microsoft.com/office/officeart/2008/layout/BendingPictureCaption"/>
    <dgm:cxn modelId="{15FDBB88-CE5C-4BC0-94ED-29BEBAD3FEB4}" type="presParOf" srcId="{CBE0602E-E0FA-4B64-A36F-3742F726BEAA}" destId="{EF3A6352-FA01-496D-AB46-76311EC7EE49}" srcOrd="1" destOrd="0" presId="urn:microsoft.com/office/officeart/2008/layout/BendingPictureCaption"/>
    <dgm:cxn modelId="{6281E6D9-DD6E-4728-B69A-BF19C2C4A8EB}" type="presParOf" srcId="{CBE0602E-E0FA-4B64-A36F-3742F726BEAA}" destId="{E6F93C92-1692-425F-82A4-AB04B3E21867}" srcOrd="2" destOrd="0" presId="urn:microsoft.com/office/officeart/2008/layout/BendingPictureCaption"/>
    <dgm:cxn modelId="{3350CA99-0468-4A47-BA70-77F1FB36666D}" type="presParOf" srcId="{E6F93C92-1692-425F-82A4-AB04B3E21867}" destId="{859E637A-A9E9-4816-9799-CA4EEBE14067}" srcOrd="0" destOrd="0" presId="urn:microsoft.com/office/officeart/2008/layout/BendingPictureCaption"/>
    <dgm:cxn modelId="{37B01FF9-8E42-4EEB-AFEB-786486A67963}" type="presParOf" srcId="{E6F93C92-1692-425F-82A4-AB04B3E21867}" destId="{3D14B0A9-73FC-4510-A8D1-CCCAD5EACC76}" srcOrd="1" destOrd="0" presId="urn:microsoft.com/office/officeart/2008/layout/BendingPictureCaption"/>
    <dgm:cxn modelId="{4E5278FD-AEE9-4549-BBD8-C98109624EAE}" type="presParOf" srcId="{CBE0602E-E0FA-4B64-A36F-3742F726BEAA}" destId="{C78D4F53-F21E-47F1-9C3C-86C7D1E9C46E}" srcOrd="3" destOrd="0" presId="urn:microsoft.com/office/officeart/2008/layout/BendingPictureCaption"/>
    <dgm:cxn modelId="{9F58F877-FE6F-40BA-91E2-7DA01A27CB0E}" type="presParOf" srcId="{CBE0602E-E0FA-4B64-A36F-3742F726BEAA}" destId="{4FD855A1-4784-4140-94C0-59136868CE41}" srcOrd="4" destOrd="0" presId="urn:microsoft.com/office/officeart/2008/layout/BendingPictureCaption"/>
    <dgm:cxn modelId="{BCE96762-2FE4-4E74-B040-C3C71AE8F454}" type="presParOf" srcId="{4FD855A1-4784-4140-94C0-59136868CE41}" destId="{536A2928-2272-4C29-9B14-D8BAB98F21CF}" srcOrd="0" destOrd="0" presId="urn:microsoft.com/office/officeart/2008/layout/BendingPictureCaption"/>
    <dgm:cxn modelId="{169A9959-9D37-4C06-866B-94006FD9DC5B}" type="presParOf" srcId="{4FD855A1-4784-4140-94C0-59136868CE41}" destId="{5BBB568A-AD20-470C-82A0-701F678FAC66}" srcOrd="1" destOrd="0" presId="urn:microsoft.com/office/officeart/2008/layout/BendingPictureCaption"/>
    <dgm:cxn modelId="{D9976CFF-0FC4-4F4F-BD1C-7FDDE6F5EDA2}" type="presParOf" srcId="{CBE0602E-E0FA-4B64-A36F-3742F726BEAA}" destId="{77AD73DE-193A-4356-91F1-753A230F64DF}" srcOrd="5" destOrd="0" presId="urn:microsoft.com/office/officeart/2008/layout/BendingPictureCaption"/>
    <dgm:cxn modelId="{888B5E2A-1609-4D6F-94D2-1C7507DF6907}" type="presParOf" srcId="{CBE0602E-E0FA-4B64-A36F-3742F726BEAA}" destId="{74A19ADF-C929-4C48-9932-5EF804B9A0D6}" srcOrd="6" destOrd="0" presId="urn:microsoft.com/office/officeart/2008/layout/BendingPictureCaption"/>
    <dgm:cxn modelId="{C2BDA1C8-04E3-4BCC-ABA6-91A8CC2BFC81}" type="presParOf" srcId="{74A19ADF-C929-4C48-9932-5EF804B9A0D6}" destId="{5A6192DA-54A2-4D66-9A34-232A21B67A10}" srcOrd="0" destOrd="0" presId="urn:microsoft.com/office/officeart/2008/layout/BendingPictureCaption"/>
    <dgm:cxn modelId="{8697E917-2361-4DA9-A0F5-A314ABBEFD68}" type="presParOf" srcId="{74A19ADF-C929-4C48-9932-5EF804B9A0D6}" destId="{8D93514D-D26E-4606-B480-4297382EB557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C07069-8194-4BA5-8488-F22CFD43E7D4}" type="doc">
      <dgm:prSet loTypeId="urn:microsoft.com/office/officeart/2008/layout/BendingPictureCaption" loCatId="picture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6B63459-5CFB-4AC4-A2ED-7D7BFA7E05E4}">
      <dgm:prSet/>
      <dgm:spPr/>
      <dgm:t>
        <a:bodyPr/>
        <a:lstStyle/>
        <a:p>
          <a:r>
            <a:rPr lang="en-US" b="0" i="0" baseline="0"/>
            <a:t>USSR invaded to support communist Afghan government</a:t>
          </a:r>
          <a:endParaRPr lang="en-US"/>
        </a:p>
      </dgm:t>
    </dgm:pt>
    <dgm:pt modelId="{0E257EBE-71A6-4643-BD39-131349753B1A}" type="parTrans" cxnId="{4A6B1D1C-D4A0-4DC6-A855-E94A2C3F4E65}">
      <dgm:prSet/>
      <dgm:spPr/>
      <dgm:t>
        <a:bodyPr/>
        <a:lstStyle/>
        <a:p>
          <a:endParaRPr lang="en-US"/>
        </a:p>
      </dgm:t>
    </dgm:pt>
    <dgm:pt modelId="{8D2C19C6-3761-4670-B4B7-8EB0E53D6662}" type="sibTrans" cxnId="{4A6B1D1C-D4A0-4DC6-A855-E94A2C3F4E65}">
      <dgm:prSet/>
      <dgm:spPr/>
      <dgm:t>
        <a:bodyPr/>
        <a:lstStyle/>
        <a:p>
          <a:endParaRPr lang="en-US"/>
        </a:p>
      </dgm:t>
    </dgm:pt>
    <dgm:pt modelId="{F2C868F9-1EF6-4B1E-A7F9-3B045EDA64E2}">
      <dgm:prSet/>
      <dgm:spPr/>
      <dgm:t>
        <a:bodyPr/>
        <a:lstStyle/>
        <a:p>
          <a:r>
            <a:rPr lang="en-US" b="0" i="0" baseline="0"/>
            <a:t>Mujahideen resisted with support from US, Saudi Arabia, Pakistan</a:t>
          </a:r>
          <a:endParaRPr lang="en-US"/>
        </a:p>
      </dgm:t>
    </dgm:pt>
    <dgm:pt modelId="{FABBD971-D858-4851-B767-559F043C4A17}" type="parTrans" cxnId="{BBA5556D-92AD-441A-9ABE-49875E2F497A}">
      <dgm:prSet/>
      <dgm:spPr/>
      <dgm:t>
        <a:bodyPr/>
        <a:lstStyle/>
        <a:p>
          <a:endParaRPr lang="en-US"/>
        </a:p>
      </dgm:t>
    </dgm:pt>
    <dgm:pt modelId="{D2ECE0AB-6080-4F12-B835-DAD27426966D}" type="sibTrans" cxnId="{BBA5556D-92AD-441A-9ABE-49875E2F497A}">
      <dgm:prSet/>
      <dgm:spPr/>
      <dgm:t>
        <a:bodyPr/>
        <a:lstStyle/>
        <a:p>
          <a:endParaRPr lang="en-US"/>
        </a:p>
      </dgm:t>
    </dgm:pt>
    <dgm:pt modelId="{674542BF-B2EB-4BCC-9DE0-A0BFE224F004}">
      <dgm:prSet/>
      <dgm:spPr/>
      <dgm:t>
        <a:bodyPr/>
        <a:lstStyle/>
        <a:p>
          <a:r>
            <a:rPr lang="en-US" b="0" i="0" baseline="0"/>
            <a:t>War weakened Soviet economy, led to USSR collapse</a:t>
          </a:r>
          <a:endParaRPr lang="en-US"/>
        </a:p>
      </dgm:t>
    </dgm:pt>
    <dgm:pt modelId="{CDE092E5-AFB4-4093-BAB6-E7A5374981E6}" type="parTrans" cxnId="{A1BDE1BF-BAD5-456B-81B9-D5E7A6553CD1}">
      <dgm:prSet/>
      <dgm:spPr/>
      <dgm:t>
        <a:bodyPr/>
        <a:lstStyle/>
        <a:p>
          <a:endParaRPr lang="en-US"/>
        </a:p>
      </dgm:t>
    </dgm:pt>
    <dgm:pt modelId="{15B41554-D38B-4A10-B215-A593CDECEA66}" type="sibTrans" cxnId="{A1BDE1BF-BAD5-456B-81B9-D5E7A6553CD1}">
      <dgm:prSet/>
      <dgm:spPr/>
      <dgm:t>
        <a:bodyPr/>
        <a:lstStyle/>
        <a:p>
          <a:endParaRPr lang="en-US"/>
        </a:p>
      </dgm:t>
    </dgm:pt>
    <dgm:pt modelId="{CD8C3DCA-41E9-4F0F-83D5-07A7E6FDFC1C}">
      <dgm:prSet/>
      <dgm:spPr/>
      <dgm:t>
        <a:bodyPr/>
        <a:lstStyle/>
        <a:p>
          <a:r>
            <a:rPr lang="en-US" b="0" i="0" baseline="0"/>
            <a:t>Massive Afghan displacement</a:t>
          </a:r>
          <a:endParaRPr lang="en-US"/>
        </a:p>
      </dgm:t>
    </dgm:pt>
    <dgm:pt modelId="{3BBDFDF5-3013-4AE3-B58F-3BB96592193A}" type="parTrans" cxnId="{A18BE9FC-F925-48B2-9B11-C9B2B8AC8BF9}">
      <dgm:prSet/>
      <dgm:spPr/>
      <dgm:t>
        <a:bodyPr/>
        <a:lstStyle/>
        <a:p>
          <a:endParaRPr lang="en-US"/>
        </a:p>
      </dgm:t>
    </dgm:pt>
    <dgm:pt modelId="{7A8F8D58-23EF-46C6-AA50-98EB150951BB}" type="sibTrans" cxnId="{A18BE9FC-F925-48B2-9B11-C9B2B8AC8BF9}">
      <dgm:prSet/>
      <dgm:spPr/>
      <dgm:t>
        <a:bodyPr/>
        <a:lstStyle/>
        <a:p>
          <a:endParaRPr lang="en-US"/>
        </a:p>
      </dgm:t>
    </dgm:pt>
    <dgm:pt modelId="{AB817704-447E-4C28-9F74-C7BD5B460157}" type="pres">
      <dgm:prSet presAssocID="{C5C07069-8194-4BA5-8488-F22CFD43E7D4}" presName="diagram" presStyleCnt="0">
        <dgm:presLayoutVars>
          <dgm:dir/>
        </dgm:presLayoutVars>
      </dgm:prSet>
      <dgm:spPr/>
    </dgm:pt>
    <dgm:pt modelId="{DEEECD3D-0BDA-4DBD-A9EB-7C0BA95FEC61}" type="pres">
      <dgm:prSet presAssocID="{16B63459-5CFB-4AC4-A2ED-7D7BFA7E05E4}" presName="composite" presStyleCnt="0"/>
      <dgm:spPr/>
    </dgm:pt>
    <dgm:pt modelId="{D91CC674-0948-47B0-B071-F2AF8880998C}" type="pres">
      <dgm:prSet presAssocID="{16B63459-5CFB-4AC4-A2ED-7D7BFA7E05E4}" presName="Image" presStyleLbl="bgShp" presStyleIdx="0" presStyleCnt="4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4FD7513D-D8F5-4FEB-A10D-89E87705ACF4}" type="pres">
      <dgm:prSet presAssocID="{16B63459-5CFB-4AC4-A2ED-7D7BFA7E05E4}" presName="Parent" presStyleLbl="node0" presStyleIdx="0" presStyleCnt="4">
        <dgm:presLayoutVars>
          <dgm:bulletEnabled val="1"/>
        </dgm:presLayoutVars>
      </dgm:prSet>
      <dgm:spPr/>
    </dgm:pt>
    <dgm:pt modelId="{627BEB92-0543-4752-B5FA-CEEFC55B9775}" type="pres">
      <dgm:prSet presAssocID="{8D2C19C6-3761-4670-B4B7-8EB0E53D6662}" presName="sibTrans" presStyleCnt="0"/>
      <dgm:spPr/>
    </dgm:pt>
    <dgm:pt modelId="{55F568AC-C0E1-4848-B98E-E63E049E3508}" type="pres">
      <dgm:prSet presAssocID="{F2C868F9-1EF6-4B1E-A7F9-3B045EDA64E2}" presName="composite" presStyleCnt="0"/>
      <dgm:spPr/>
    </dgm:pt>
    <dgm:pt modelId="{24327D50-B987-4B93-9969-03F181A3DE17}" type="pres">
      <dgm:prSet presAssocID="{F2C868F9-1EF6-4B1E-A7F9-3B045EDA64E2}" presName="Image" presStyleLbl="bgShp" presStyleIdx="1" presStyleCnt="4"/>
      <dgm:spPr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</dgm:spPr>
    </dgm:pt>
    <dgm:pt modelId="{105B0E66-B8DE-41E5-91E5-62E2A0A6E511}" type="pres">
      <dgm:prSet presAssocID="{F2C868F9-1EF6-4B1E-A7F9-3B045EDA64E2}" presName="Parent" presStyleLbl="node0" presStyleIdx="1" presStyleCnt="4">
        <dgm:presLayoutVars>
          <dgm:bulletEnabled val="1"/>
        </dgm:presLayoutVars>
      </dgm:prSet>
      <dgm:spPr/>
    </dgm:pt>
    <dgm:pt modelId="{2914A0A4-05EC-4FD8-B19B-FFB4B06FDF0C}" type="pres">
      <dgm:prSet presAssocID="{D2ECE0AB-6080-4F12-B835-DAD27426966D}" presName="sibTrans" presStyleCnt="0"/>
      <dgm:spPr/>
    </dgm:pt>
    <dgm:pt modelId="{D25B4069-F46A-45C0-BDE0-B071020492CB}" type="pres">
      <dgm:prSet presAssocID="{674542BF-B2EB-4BCC-9DE0-A0BFE224F004}" presName="composite" presStyleCnt="0"/>
      <dgm:spPr/>
    </dgm:pt>
    <dgm:pt modelId="{D0E46F96-AA0B-4BC0-9380-CB0F20CEF985}" type="pres">
      <dgm:prSet presAssocID="{674542BF-B2EB-4BCC-9DE0-A0BFE224F004}" presName="Image" presStyleLbl="bgShp" presStyleIdx="2" presStyleCnt="4"/>
      <dgm:spPr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</dgm:spPr>
    </dgm:pt>
    <dgm:pt modelId="{D177053E-02F0-450E-A10A-0F46185F30DF}" type="pres">
      <dgm:prSet presAssocID="{674542BF-B2EB-4BCC-9DE0-A0BFE224F004}" presName="Parent" presStyleLbl="node0" presStyleIdx="2" presStyleCnt="4">
        <dgm:presLayoutVars>
          <dgm:bulletEnabled val="1"/>
        </dgm:presLayoutVars>
      </dgm:prSet>
      <dgm:spPr/>
    </dgm:pt>
    <dgm:pt modelId="{BA2A51B2-F938-42B9-84A3-51C1BC71270F}" type="pres">
      <dgm:prSet presAssocID="{15B41554-D38B-4A10-B215-A593CDECEA66}" presName="sibTrans" presStyleCnt="0"/>
      <dgm:spPr/>
    </dgm:pt>
    <dgm:pt modelId="{B2A1EF73-97C3-4F18-9EF3-9F04957D8AF2}" type="pres">
      <dgm:prSet presAssocID="{CD8C3DCA-41E9-4F0F-83D5-07A7E6FDFC1C}" presName="composite" presStyleCnt="0"/>
      <dgm:spPr/>
    </dgm:pt>
    <dgm:pt modelId="{610B0926-C5EB-4BCE-AF80-12FAAF223616}" type="pres">
      <dgm:prSet presAssocID="{CD8C3DCA-41E9-4F0F-83D5-07A7E6FDFC1C}" presName="Image" presStyleLbl="bgShp" presStyleIdx="3" presStyleCnt="4"/>
      <dgm:spPr>
        <a:blipFill rotWithShape="1">
          <a:blip xmlns:r="http://schemas.openxmlformats.org/officeDocument/2006/relationships" r:embed="rId4"/>
          <a:srcRect/>
          <a:stretch>
            <a:fillRect t="-51000" b="-51000"/>
          </a:stretch>
        </a:blipFill>
      </dgm:spPr>
    </dgm:pt>
    <dgm:pt modelId="{69ED3748-9FE8-400B-90F8-4225BE208C1B}" type="pres">
      <dgm:prSet presAssocID="{CD8C3DCA-41E9-4F0F-83D5-07A7E6FDFC1C}" presName="Parent" presStyleLbl="node0" presStyleIdx="3" presStyleCnt="4">
        <dgm:presLayoutVars>
          <dgm:bulletEnabled val="1"/>
        </dgm:presLayoutVars>
      </dgm:prSet>
      <dgm:spPr/>
    </dgm:pt>
  </dgm:ptLst>
  <dgm:cxnLst>
    <dgm:cxn modelId="{21FDE006-829B-474D-80FF-9D3A2DD9B648}" type="presOf" srcId="{C5C07069-8194-4BA5-8488-F22CFD43E7D4}" destId="{AB817704-447E-4C28-9F74-C7BD5B460157}" srcOrd="0" destOrd="0" presId="urn:microsoft.com/office/officeart/2008/layout/BendingPictureCaption"/>
    <dgm:cxn modelId="{4A6B1D1C-D4A0-4DC6-A855-E94A2C3F4E65}" srcId="{C5C07069-8194-4BA5-8488-F22CFD43E7D4}" destId="{16B63459-5CFB-4AC4-A2ED-7D7BFA7E05E4}" srcOrd="0" destOrd="0" parTransId="{0E257EBE-71A6-4643-BD39-131349753B1A}" sibTransId="{8D2C19C6-3761-4670-B4B7-8EB0E53D6662}"/>
    <dgm:cxn modelId="{735CEA20-FDB0-411C-86DD-70E52000549E}" type="presOf" srcId="{F2C868F9-1EF6-4B1E-A7F9-3B045EDA64E2}" destId="{105B0E66-B8DE-41E5-91E5-62E2A0A6E511}" srcOrd="0" destOrd="0" presId="urn:microsoft.com/office/officeart/2008/layout/BendingPictureCaption"/>
    <dgm:cxn modelId="{BBA5556D-92AD-441A-9ABE-49875E2F497A}" srcId="{C5C07069-8194-4BA5-8488-F22CFD43E7D4}" destId="{F2C868F9-1EF6-4B1E-A7F9-3B045EDA64E2}" srcOrd="1" destOrd="0" parTransId="{FABBD971-D858-4851-B767-559F043C4A17}" sibTransId="{D2ECE0AB-6080-4F12-B835-DAD27426966D}"/>
    <dgm:cxn modelId="{0EF6E373-FCD1-4617-9673-45131D48F0AB}" type="presOf" srcId="{674542BF-B2EB-4BCC-9DE0-A0BFE224F004}" destId="{D177053E-02F0-450E-A10A-0F46185F30DF}" srcOrd="0" destOrd="0" presId="urn:microsoft.com/office/officeart/2008/layout/BendingPictureCaption"/>
    <dgm:cxn modelId="{D9070A79-B4F3-419F-B5A1-43E4C7037B6B}" type="presOf" srcId="{16B63459-5CFB-4AC4-A2ED-7D7BFA7E05E4}" destId="{4FD7513D-D8F5-4FEB-A10D-89E87705ACF4}" srcOrd="0" destOrd="0" presId="urn:microsoft.com/office/officeart/2008/layout/BendingPictureCaption"/>
    <dgm:cxn modelId="{51125D90-D5F3-4420-98F0-A34D93F19272}" type="presOf" srcId="{CD8C3DCA-41E9-4F0F-83D5-07A7E6FDFC1C}" destId="{69ED3748-9FE8-400B-90F8-4225BE208C1B}" srcOrd="0" destOrd="0" presId="urn:microsoft.com/office/officeart/2008/layout/BendingPictureCaption"/>
    <dgm:cxn modelId="{A1BDE1BF-BAD5-456B-81B9-D5E7A6553CD1}" srcId="{C5C07069-8194-4BA5-8488-F22CFD43E7D4}" destId="{674542BF-B2EB-4BCC-9DE0-A0BFE224F004}" srcOrd="2" destOrd="0" parTransId="{CDE092E5-AFB4-4093-BAB6-E7A5374981E6}" sibTransId="{15B41554-D38B-4A10-B215-A593CDECEA66}"/>
    <dgm:cxn modelId="{A18BE9FC-F925-48B2-9B11-C9B2B8AC8BF9}" srcId="{C5C07069-8194-4BA5-8488-F22CFD43E7D4}" destId="{CD8C3DCA-41E9-4F0F-83D5-07A7E6FDFC1C}" srcOrd="3" destOrd="0" parTransId="{3BBDFDF5-3013-4AE3-B58F-3BB96592193A}" sibTransId="{7A8F8D58-23EF-46C6-AA50-98EB150951BB}"/>
    <dgm:cxn modelId="{F2FD2503-B1A9-4847-BE23-21F807D38C37}" type="presParOf" srcId="{AB817704-447E-4C28-9F74-C7BD5B460157}" destId="{DEEECD3D-0BDA-4DBD-A9EB-7C0BA95FEC61}" srcOrd="0" destOrd="0" presId="urn:microsoft.com/office/officeart/2008/layout/BendingPictureCaption"/>
    <dgm:cxn modelId="{077F8352-99EE-49F5-ADA6-060B8F9F29F2}" type="presParOf" srcId="{DEEECD3D-0BDA-4DBD-A9EB-7C0BA95FEC61}" destId="{D91CC674-0948-47B0-B071-F2AF8880998C}" srcOrd="0" destOrd="0" presId="urn:microsoft.com/office/officeart/2008/layout/BendingPictureCaption"/>
    <dgm:cxn modelId="{A99A008F-0A95-43D3-875B-500ED7EAF2E9}" type="presParOf" srcId="{DEEECD3D-0BDA-4DBD-A9EB-7C0BA95FEC61}" destId="{4FD7513D-D8F5-4FEB-A10D-89E87705ACF4}" srcOrd="1" destOrd="0" presId="urn:microsoft.com/office/officeart/2008/layout/BendingPictureCaption"/>
    <dgm:cxn modelId="{387512F0-8B2A-4D01-A881-09F9747BB418}" type="presParOf" srcId="{AB817704-447E-4C28-9F74-C7BD5B460157}" destId="{627BEB92-0543-4752-B5FA-CEEFC55B9775}" srcOrd="1" destOrd="0" presId="urn:microsoft.com/office/officeart/2008/layout/BendingPictureCaption"/>
    <dgm:cxn modelId="{5A3C3A08-8D47-4162-8DBF-E0BDC30D25FD}" type="presParOf" srcId="{AB817704-447E-4C28-9F74-C7BD5B460157}" destId="{55F568AC-C0E1-4848-B98E-E63E049E3508}" srcOrd="2" destOrd="0" presId="urn:microsoft.com/office/officeart/2008/layout/BendingPictureCaption"/>
    <dgm:cxn modelId="{70B7F4FF-D0F1-4F20-ABBB-DC925934F521}" type="presParOf" srcId="{55F568AC-C0E1-4848-B98E-E63E049E3508}" destId="{24327D50-B987-4B93-9969-03F181A3DE17}" srcOrd="0" destOrd="0" presId="urn:microsoft.com/office/officeart/2008/layout/BendingPictureCaption"/>
    <dgm:cxn modelId="{589FCCDF-6771-4D58-8017-8604AC18796D}" type="presParOf" srcId="{55F568AC-C0E1-4848-B98E-E63E049E3508}" destId="{105B0E66-B8DE-41E5-91E5-62E2A0A6E511}" srcOrd="1" destOrd="0" presId="urn:microsoft.com/office/officeart/2008/layout/BendingPictureCaption"/>
    <dgm:cxn modelId="{8A013B7A-81DD-484C-B0F0-2E01935EA2A4}" type="presParOf" srcId="{AB817704-447E-4C28-9F74-C7BD5B460157}" destId="{2914A0A4-05EC-4FD8-B19B-FFB4B06FDF0C}" srcOrd="3" destOrd="0" presId="urn:microsoft.com/office/officeart/2008/layout/BendingPictureCaption"/>
    <dgm:cxn modelId="{688BE488-588F-4C2D-ABEB-CAE9EA8CC616}" type="presParOf" srcId="{AB817704-447E-4C28-9F74-C7BD5B460157}" destId="{D25B4069-F46A-45C0-BDE0-B071020492CB}" srcOrd="4" destOrd="0" presId="urn:microsoft.com/office/officeart/2008/layout/BendingPictureCaption"/>
    <dgm:cxn modelId="{0B90A414-48BE-486B-B897-756088AF9A51}" type="presParOf" srcId="{D25B4069-F46A-45C0-BDE0-B071020492CB}" destId="{D0E46F96-AA0B-4BC0-9380-CB0F20CEF985}" srcOrd="0" destOrd="0" presId="urn:microsoft.com/office/officeart/2008/layout/BendingPictureCaption"/>
    <dgm:cxn modelId="{FFD03D1A-0002-4F6B-B71C-7666756080F0}" type="presParOf" srcId="{D25B4069-F46A-45C0-BDE0-B071020492CB}" destId="{D177053E-02F0-450E-A10A-0F46185F30DF}" srcOrd="1" destOrd="0" presId="urn:microsoft.com/office/officeart/2008/layout/BendingPictureCaption"/>
    <dgm:cxn modelId="{5329AD64-DF9D-43C2-BC8F-E6516DD2C621}" type="presParOf" srcId="{AB817704-447E-4C28-9F74-C7BD5B460157}" destId="{BA2A51B2-F938-42B9-84A3-51C1BC71270F}" srcOrd="5" destOrd="0" presId="urn:microsoft.com/office/officeart/2008/layout/BendingPictureCaption"/>
    <dgm:cxn modelId="{26F84AC8-2306-4930-9304-B6156478D76A}" type="presParOf" srcId="{AB817704-447E-4C28-9F74-C7BD5B460157}" destId="{B2A1EF73-97C3-4F18-9EF3-9F04957D8AF2}" srcOrd="6" destOrd="0" presId="urn:microsoft.com/office/officeart/2008/layout/BendingPictureCaption"/>
    <dgm:cxn modelId="{6C017EA6-ECA2-4C97-971C-221B5A7A54DE}" type="presParOf" srcId="{B2A1EF73-97C3-4F18-9EF3-9F04957D8AF2}" destId="{610B0926-C5EB-4BCE-AF80-12FAAF223616}" srcOrd="0" destOrd="0" presId="urn:microsoft.com/office/officeart/2008/layout/BendingPictureCaption"/>
    <dgm:cxn modelId="{4D8A9382-6F1B-4F6F-886E-407D937FCCF1}" type="presParOf" srcId="{B2A1EF73-97C3-4F18-9EF3-9F04957D8AF2}" destId="{69ED3748-9FE8-400B-90F8-4225BE208C1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767681-6C1F-4038-8687-3CB412EC64B0}" type="doc">
      <dgm:prSet loTypeId="urn:microsoft.com/office/officeart/2008/layout/BendingPictureCaption" loCatId="picture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9A33E44-A994-4247-9836-78C4132FDE5A}">
      <dgm:prSet/>
      <dgm:spPr/>
      <dgm:t>
        <a:bodyPr/>
        <a:lstStyle/>
        <a:p>
          <a:r>
            <a:rPr lang="en-US" b="0" i="0" baseline="0"/>
            <a:t>Iraq invaded Kuwait over oil and territory claims</a:t>
          </a:r>
          <a:endParaRPr lang="en-US"/>
        </a:p>
      </dgm:t>
    </dgm:pt>
    <dgm:pt modelId="{FB5182B8-5B5D-491D-91D1-04AC5C980EAF}" type="parTrans" cxnId="{79E13E9B-BADE-4CB9-BE9E-EF1F2857E222}">
      <dgm:prSet/>
      <dgm:spPr/>
      <dgm:t>
        <a:bodyPr/>
        <a:lstStyle/>
        <a:p>
          <a:endParaRPr lang="en-US"/>
        </a:p>
      </dgm:t>
    </dgm:pt>
    <dgm:pt modelId="{FBDEB201-4C50-4BE2-B18C-22CD071B08A8}" type="sibTrans" cxnId="{79E13E9B-BADE-4CB9-BE9E-EF1F2857E222}">
      <dgm:prSet/>
      <dgm:spPr/>
      <dgm:t>
        <a:bodyPr/>
        <a:lstStyle/>
        <a:p>
          <a:endParaRPr lang="en-US"/>
        </a:p>
      </dgm:t>
    </dgm:pt>
    <dgm:pt modelId="{6A40428D-BA14-4619-AA51-704D9BFB2177}">
      <dgm:prSet/>
      <dgm:spPr/>
      <dgm:t>
        <a:bodyPr/>
        <a:lstStyle/>
        <a:p>
          <a:r>
            <a:rPr lang="en-US" b="0" i="0" baseline="0"/>
            <a:t>Global coalition, including Saudi Arabia, intervened</a:t>
          </a:r>
          <a:endParaRPr lang="en-US"/>
        </a:p>
      </dgm:t>
    </dgm:pt>
    <dgm:pt modelId="{FC64C401-C9F5-4DE1-B60F-793E439FA6D5}" type="parTrans" cxnId="{BB02C274-0E87-4D3E-BCB6-3F79D3E5C1C9}">
      <dgm:prSet/>
      <dgm:spPr/>
      <dgm:t>
        <a:bodyPr/>
        <a:lstStyle/>
        <a:p>
          <a:endParaRPr lang="en-US"/>
        </a:p>
      </dgm:t>
    </dgm:pt>
    <dgm:pt modelId="{B4B5CAA4-2751-49DB-9C08-339CC080B1AF}" type="sibTrans" cxnId="{BB02C274-0E87-4D3E-BCB6-3F79D3E5C1C9}">
      <dgm:prSet/>
      <dgm:spPr/>
      <dgm:t>
        <a:bodyPr/>
        <a:lstStyle/>
        <a:p>
          <a:endParaRPr lang="en-US"/>
        </a:p>
      </dgm:t>
    </dgm:pt>
    <dgm:pt modelId="{4FFDE0D3-7C9A-41AA-BA8D-134031922A23}">
      <dgm:prSet/>
      <dgm:spPr/>
      <dgm:t>
        <a:bodyPr/>
        <a:lstStyle/>
        <a:p>
          <a:r>
            <a:rPr lang="en-US" b="0" i="0" baseline="0"/>
            <a:t>Operation Desert Storm liberated Kuwait</a:t>
          </a:r>
          <a:endParaRPr lang="en-US"/>
        </a:p>
      </dgm:t>
    </dgm:pt>
    <dgm:pt modelId="{16D0EDA2-1E22-47B1-A2DB-AFDA8C4DE776}" type="parTrans" cxnId="{B0BC8B5B-5129-4077-A836-CF607DFF5DCD}">
      <dgm:prSet/>
      <dgm:spPr/>
      <dgm:t>
        <a:bodyPr/>
        <a:lstStyle/>
        <a:p>
          <a:endParaRPr lang="en-US"/>
        </a:p>
      </dgm:t>
    </dgm:pt>
    <dgm:pt modelId="{8CA819F3-6CFA-4CE8-BC05-138CD404D40B}" type="sibTrans" cxnId="{B0BC8B5B-5129-4077-A836-CF607DFF5DCD}">
      <dgm:prSet/>
      <dgm:spPr/>
      <dgm:t>
        <a:bodyPr/>
        <a:lstStyle/>
        <a:p>
          <a:endParaRPr lang="en-US"/>
        </a:p>
      </dgm:t>
    </dgm:pt>
    <dgm:pt modelId="{344A9C27-5C18-4CB1-91F4-F1A4C2B22303}">
      <dgm:prSet/>
      <dgm:spPr/>
      <dgm:t>
        <a:bodyPr/>
        <a:lstStyle/>
        <a:p>
          <a:r>
            <a:rPr lang="en-US" b="0" i="0" baseline="0"/>
            <a:t>War highlighted Islamic unity and justice</a:t>
          </a:r>
          <a:endParaRPr lang="en-US"/>
        </a:p>
      </dgm:t>
    </dgm:pt>
    <dgm:pt modelId="{907CA218-BFFA-4F93-91C9-9704C4D4FF2F}" type="parTrans" cxnId="{5C4F7EAB-57F1-4502-9BFD-50BC41736A08}">
      <dgm:prSet/>
      <dgm:spPr/>
      <dgm:t>
        <a:bodyPr/>
        <a:lstStyle/>
        <a:p>
          <a:endParaRPr lang="en-US"/>
        </a:p>
      </dgm:t>
    </dgm:pt>
    <dgm:pt modelId="{8CA21BF0-1FBB-48F7-85BF-07420AD5F9E5}" type="sibTrans" cxnId="{5C4F7EAB-57F1-4502-9BFD-50BC41736A08}">
      <dgm:prSet/>
      <dgm:spPr/>
      <dgm:t>
        <a:bodyPr/>
        <a:lstStyle/>
        <a:p>
          <a:endParaRPr lang="en-US"/>
        </a:p>
      </dgm:t>
    </dgm:pt>
    <dgm:pt modelId="{8DD054AC-C407-4AF9-AB3B-F8A3F7DDE2F9}" type="pres">
      <dgm:prSet presAssocID="{E6767681-6C1F-4038-8687-3CB412EC64B0}" presName="diagram" presStyleCnt="0">
        <dgm:presLayoutVars>
          <dgm:dir/>
        </dgm:presLayoutVars>
      </dgm:prSet>
      <dgm:spPr/>
    </dgm:pt>
    <dgm:pt modelId="{1B93E5F6-802B-448C-93D4-D4CE4E8AA9EC}" type="pres">
      <dgm:prSet presAssocID="{49A33E44-A994-4247-9836-78C4132FDE5A}" presName="composite" presStyleCnt="0"/>
      <dgm:spPr/>
    </dgm:pt>
    <dgm:pt modelId="{EBA2FB0E-2148-4B76-B98F-37E2E5E2C0C4}" type="pres">
      <dgm:prSet presAssocID="{49A33E44-A994-4247-9836-78C4132FDE5A}" presName="Image" presStyleLbl="bgShp" presStyleIdx="0" presStyleCnt="4"/>
      <dgm:spPr>
        <a:blipFill rotWithShape="1">
          <a:blip xmlns:r="http://schemas.openxmlformats.org/officeDocument/2006/relationships" r:embed="rId1"/>
          <a:srcRect/>
          <a:stretch>
            <a:fillRect t="-6000" b="-6000"/>
          </a:stretch>
        </a:blipFill>
      </dgm:spPr>
    </dgm:pt>
    <dgm:pt modelId="{F089AC3C-EEC0-4E94-9ADE-9C55207CE943}" type="pres">
      <dgm:prSet presAssocID="{49A33E44-A994-4247-9836-78C4132FDE5A}" presName="Parent" presStyleLbl="node0" presStyleIdx="0" presStyleCnt="4">
        <dgm:presLayoutVars>
          <dgm:bulletEnabled val="1"/>
        </dgm:presLayoutVars>
      </dgm:prSet>
      <dgm:spPr/>
    </dgm:pt>
    <dgm:pt modelId="{B8E9F453-8555-4653-9F02-68A5CC442D08}" type="pres">
      <dgm:prSet presAssocID="{FBDEB201-4C50-4BE2-B18C-22CD071B08A8}" presName="sibTrans" presStyleCnt="0"/>
      <dgm:spPr/>
    </dgm:pt>
    <dgm:pt modelId="{B0281B19-D186-43CC-810F-A124FBEFFE76}" type="pres">
      <dgm:prSet presAssocID="{6A40428D-BA14-4619-AA51-704D9BFB2177}" presName="composite" presStyleCnt="0"/>
      <dgm:spPr/>
    </dgm:pt>
    <dgm:pt modelId="{F195FEE8-968B-42EE-B33C-C19EBFC1E7F7}" type="pres">
      <dgm:prSet presAssocID="{6A40428D-BA14-4619-AA51-704D9BFB2177}" presName="Image" presStyleLbl="bgShp" presStyleIdx="1" presStyleCnt="4"/>
      <dgm:spPr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DE28549D-B0CC-497B-BE6A-E3C928E2E60F}" type="pres">
      <dgm:prSet presAssocID="{6A40428D-BA14-4619-AA51-704D9BFB2177}" presName="Parent" presStyleLbl="node0" presStyleIdx="1" presStyleCnt="4">
        <dgm:presLayoutVars>
          <dgm:bulletEnabled val="1"/>
        </dgm:presLayoutVars>
      </dgm:prSet>
      <dgm:spPr/>
    </dgm:pt>
    <dgm:pt modelId="{226A38FE-5D7C-4683-A583-8BDCFD177F34}" type="pres">
      <dgm:prSet presAssocID="{B4B5CAA4-2751-49DB-9C08-339CC080B1AF}" presName="sibTrans" presStyleCnt="0"/>
      <dgm:spPr/>
    </dgm:pt>
    <dgm:pt modelId="{FDF1A6FE-A014-4F16-B3BB-528B537F5601}" type="pres">
      <dgm:prSet presAssocID="{4FFDE0D3-7C9A-41AA-BA8D-134031922A23}" presName="composite" presStyleCnt="0"/>
      <dgm:spPr/>
    </dgm:pt>
    <dgm:pt modelId="{7AED9DCD-DE3C-4915-A656-DCC3FBB146C7}" type="pres">
      <dgm:prSet presAssocID="{4FFDE0D3-7C9A-41AA-BA8D-134031922A23}" presName="Image" presStyleLbl="bgShp" presStyleIdx="2" presStyleCnt="4"/>
      <dgm:spPr>
        <a:blipFill rotWithShape="1">
          <a:blip xmlns:r="http://schemas.openxmlformats.org/officeDocument/2006/relationships" r:embed="rId3"/>
          <a:srcRect/>
          <a:stretch>
            <a:fillRect l="-8000" r="-8000"/>
          </a:stretch>
        </a:blipFill>
      </dgm:spPr>
    </dgm:pt>
    <dgm:pt modelId="{D946FD21-D01D-4285-8519-AD9125D7D377}" type="pres">
      <dgm:prSet presAssocID="{4FFDE0D3-7C9A-41AA-BA8D-134031922A23}" presName="Parent" presStyleLbl="node0" presStyleIdx="2" presStyleCnt="4">
        <dgm:presLayoutVars>
          <dgm:bulletEnabled val="1"/>
        </dgm:presLayoutVars>
      </dgm:prSet>
      <dgm:spPr/>
    </dgm:pt>
    <dgm:pt modelId="{24037560-0E1F-4931-8521-49B38AC53E4B}" type="pres">
      <dgm:prSet presAssocID="{8CA819F3-6CFA-4CE8-BC05-138CD404D40B}" presName="sibTrans" presStyleCnt="0"/>
      <dgm:spPr/>
    </dgm:pt>
    <dgm:pt modelId="{BC86155E-A14F-4846-A8E2-291B643265D0}" type="pres">
      <dgm:prSet presAssocID="{344A9C27-5C18-4CB1-91F4-F1A4C2B22303}" presName="composite" presStyleCnt="0"/>
      <dgm:spPr/>
    </dgm:pt>
    <dgm:pt modelId="{93393EED-D52C-47EC-A7CE-6CB4FFE48E0F}" type="pres">
      <dgm:prSet presAssocID="{344A9C27-5C18-4CB1-91F4-F1A4C2B22303}" presName="Image" presStyleLbl="bgShp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9000" r="-19000"/>
          </a:stretch>
        </a:blipFill>
      </dgm:spPr>
    </dgm:pt>
    <dgm:pt modelId="{B78A16A1-5F93-44F5-8A8E-4EAFC96A4966}" type="pres">
      <dgm:prSet presAssocID="{344A9C27-5C18-4CB1-91F4-F1A4C2B22303}" presName="Parent" presStyleLbl="node0" presStyleIdx="3" presStyleCnt="4">
        <dgm:presLayoutVars>
          <dgm:bulletEnabled val="1"/>
        </dgm:presLayoutVars>
      </dgm:prSet>
      <dgm:spPr/>
    </dgm:pt>
  </dgm:ptLst>
  <dgm:cxnLst>
    <dgm:cxn modelId="{9B515925-72D5-45E6-9BA8-CF43892C07B5}" type="presOf" srcId="{344A9C27-5C18-4CB1-91F4-F1A4C2B22303}" destId="{B78A16A1-5F93-44F5-8A8E-4EAFC96A4966}" srcOrd="0" destOrd="0" presId="urn:microsoft.com/office/officeart/2008/layout/BendingPictureCaption"/>
    <dgm:cxn modelId="{822F7B30-89B3-4B5A-8C51-C3B2E141513C}" type="presOf" srcId="{E6767681-6C1F-4038-8687-3CB412EC64B0}" destId="{8DD054AC-C407-4AF9-AB3B-F8A3F7DDE2F9}" srcOrd="0" destOrd="0" presId="urn:microsoft.com/office/officeart/2008/layout/BendingPictureCaption"/>
    <dgm:cxn modelId="{B0BC8B5B-5129-4077-A836-CF607DFF5DCD}" srcId="{E6767681-6C1F-4038-8687-3CB412EC64B0}" destId="{4FFDE0D3-7C9A-41AA-BA8D-134031922A23}" srcOrd="2" destOrd="0" parTransId="{16D0EDA2-1E22-47B1-A2DB-AFDA8C4DE776}" sibTransId="{8CA819F3-6CFA-4CE8-BC05-138CD404D40B}"/>
    <dgm:cxn modelId="{440E766C-E49B-40B2-A3B9-03D37B134DCE}" type="presOf" srcId="{4FFDE0D3-7C9A-41AA-BA8D-134031922A23}" destId="{D946FD21-D01D-4285-8519-AD9125D7D377}" srcOrd="0" destOrd="0" presId="urn:microsoft.com/office/officeart/2008/layout/BendingPictureCaption"/>
    <dgm:cxn modelId="{BB02C274-0E87-4D3E-BCB6-3F79D3E5C1C9}" srcId="{E6767681-6C1F-4038-8687-3CB412EC64B0}" destId="{6A40428D-BA14-4619-AA51-704D9BFB2177}" srcOrd="1" destOrd="0" parTransId="{FC64C401-C9F5-4DE1-B60F-793E439FA6D5}" sibTransId="{B4B5CAA4-2751-49DB-9C08-339CC080B1AF}"/>
    <dgm:cxn modelId="{79E13E9B-BADE-4CB9-BE9E-EF1F2857E222}" srcId="{E6767681-6C1F-4038-8687-3CB412EC64B0}" destId="{49A33E44-A994-4247-9836-78C4132FDE5A}" srcOrd="0" destOrd="0" parTransId="{FB5182B8-5B5D-491D-91D1-04AC5C980EAF}" sibTransId="{FBDEB201-4C50-4BE2-B18C-22CD071B08A8}"/>
    <dgm:cxn modelId="{5C4F7EAB-57F1-4502-9BFD-50BC41736A08}" srcId="{E6767681-6C1F-4038-8687-3CB412EC64B0}" destId="{344A9C27-5C18-4CB1-91F4-F1A4C2B22303}" srcOrd="3" destOrd="0" parTransId="{907CA218-BFFA-4F93-91C9-9704C4D4FF2F}" sibTransId="{8CA21BF0-1FBB-48F7-85BF-07420AD5F9E5}"/>
    <dgm:cxn modelId="{AF6ED2B0-F06E-479F-943D-F491548A6A1B}" type="presOf" srcId="{6A40428D-BA14-4619-AA51-704D9BFB2177}" destId="{DE28549D-B0CC-497B-BE6A-E3C928E2E60F}" srcOrd="0" destOrd="0" presId="urn:microsoft.com/office/officeart/2008/layout/BendingPictureCaption"/>
    <dgm:cxn modelId="{B04190EE-A212-4B54-8288-871467728466}" type="presOf" srcId="{49A33E44-A994-4247-9836-78C4132FDE5A}" destId="{F089AC3C-EEC0-4E94-9ADE-9C55207CE943}" srcOrd="0" destOrd="0" presId="urn:microsoft.com/office/officeart/2008/layout/BendingPictureCaption"/>
    <dgm:cxn modelId="{00A2F624-9487-44E2-9CAA-D5CAA917A56D}" type="presParOf" srcId="{8DD054AC-C407-4AF9-AB3B-F8A3F7DDE2F9}" destId="{1B93E5F6-802B-448C-93D4-D4CE4E8AA9EC}" srcOrd="0" destOrd="0" presId="urn:microsoft.com/office/officeart/2008/layout/BendingPictureCaption"/>
    <dgm:cxn modelId="{4F2D2CE2-2362-4E82-A2CC-2DD639C870A1}" type="presParOf" srcId="{1B93E5F6-802B-448C-93D4-D4CE4E8AA9EC}" destId="{EBA2FB0E-2148-4B76-B98F-37E2E5E2C0C4}" srcOrd="0" destOrd="0" presId="urn:microsoft.com/office/officeart/2008/layout/BendingPictureCaption"/>
    <dgm:cxn modelId="{99FEC6ED-3EC3-4392-9FCF-665C4006B9E2}" type="presParOf" srcId="{1B93E5F6-802B-448C-93D4-D4CE4E8AA9EC}" destId="{F089AC3C-EEC0-4E94-9ADE-9C55207CE943}" srcOrd="1" destOrd="0" presId="urn:microsoft.com/office/officeart/2008/layout/BendingPictureCaption"/>
    <dgm:cxn modelId="{2E262562-612E-4B7F-9585-B3BC48B01877}" type="presParOf" srcId="{8DD054AC-C407-4AF9-AB3B-F8A3F7DDE2F9}" destId="{B8E9F453-8555-4653-9F02-68A5CC442D08}" srcOrd="1" destOrd="0" presId="urn:microsoft.com/office/officeart/2008/layout/BendingPictureCaption"/>
    <dgm:cxn modelId="{27B32F16-79EB-4401-B603-CAD8DA68E318}" type="presParOf" srcId="{8DD054AC-C407-4AF9-AB3B-F8A3F7DDE2F9}" destId="{B0281B19-D186-43CC-810F-A124FBEFFE76}" srcOrd="2" destOrd="0" presId="urn:microsoft.com/office/officeart/2008/layout/BendingPictureCaption"/>
    <dgm:cxn modelId="{F9CE08FC-8A74-4ED0-A01B-EB99A1461901}" type="presParOf" srcId="{B0281B19-D186-43CC-810F-A124FBEFFE76}" destId="{F195FEE8-968B-42EE-B33C-C19EBFC1E7F7}" srcOrd="0" destOrd="0" presId="urn:microsoft.com/office/officeart/2008/layout/BendingPictureCaption"/>
    <dgm:cxn modelId="{D120F241-88D4-44DE-98D3-42846C87359F}" type="presParOf" srcId="{B0281B19-D186-43CC-810F-A124FBEFFE76}" destId="{DE28549D-B0CC-497B-BE6A-E3C928E2E60F}" srcOrd="1" destOrd="0" presId="urn:microsoft.com/office/officeart/2008/layout/BendingPictureCaption"/>
    <dgm:cxn modelId="{A6D1158D-22BE-4B13-8878-A0434AAEA8E2}" type="presParOf" srcId="{8DD054AC-C407-4AF9-AB3B-F8A3F7DDE2F9}" destId="{226A38FE-5D7C-4683-A583-8BDCFD177F34}" srcOrd="3" destOrd="0" presId="urn:microsoft.com/office/officeart/2008/layout/BendingPictureCaption"/>
    <dgm:cxn modelId="{BF6DB5CD-8677-40E7-892B-20CEAA2ADF96}" type="presParOf" srcId="{8DD054AC-C407-4AF9-AB3B-F8A3F7DDE2F9}" destId="{FDF1A6FE-A014-4F16-B3BB-528B537F5601}" srcOrd="4" destOrd="0" presId="urn:microsoft.com/office/officeart/2008/layout/BendingPictureCaption"/>
    <dgm:cxn modelId="{6AA2FE36-14C0-49DB-9E7E-B01891090303}" type="presParOf" srcId="{FDF1A6FE-A014-4F16-B3BB-528B537F5601}" destId="{7AED9DCD-DE3C-4915-A656-DCC3FBB146C7}" srcOrd="0" destOrd="0" presId="urn:microsoft.com/office/officeart/2008/layout/BendingPictureCaption"/>
    <dgm:cxn modelId="{068EA8B1-0102-4E65-A1BB-27E33C94490D}" type="presParOf" srcId="{FDF1A6FE-A014-4F16-B3BB-528B537F5601}" destId="{D946FD21-D01D-4285-8519-AD9125D7D377}" srcOrd="1" destOrd="0" presId="urn:microsoft.com/office/officeart/2008/layout/BendingPictureCaption"/>
    <dgm:cxn modelId="{648531C0-0E7C-4C50-9814-04BE77D8C075}" type="presParOf" srcId="{8DD054AC-C407-4AF9-AB3B-F8A3F7DDE2F9}" destId="{24037560-0E1F-4931-8521-49B38AC53E4B}" srcOrd="5" destOrd="0" presId="urn:microsoft.com/office/officeart/2008/layout/BendingPictureCaption"/>
    <dgm:cxn modelId="{9BC2FBB2-69E6-4F65-B421-AC4D5217482A}" type="presParOf" srcId="{8DD054AC-C407-4AF9-AB3B-F8A3F7DDE2F9}" destId="{BC86155E-A14F-4846-A8E2-291B643265D0}" srcOrd="6" destOrd="0" presId="urn:microsoft.com/office/officeart/2008/layout/BendingPictureCaption"/>
    <dgm:cxn modelId="{6DA54B14-4121-4620-9BF1-50E9A23F1195}" type="presParOf" srcId="{BC86155E-A14F-4846-A8E2-291B643265D0}" destId="{93393EED-D52C-47EC-A7CE-6CB4FFE48E0F}" srcOrd="0" destOrd="0" presId="urn:microsoft.com/office/officeart/2008/layout/BendingPictureCaption"/>
    <dgm:cxn modelId="{6A18D6A1-F944-48CD-9C6D-96378E4E09AC}" type="presParOf" srcId="{BC86155E-A14F-4846-A8E2-291B643265D0}" destId="{B78A16A1-5F93-44F5-8A8E-4EAFC96A4966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E0F0B4-AA11-4593-81FF-1F6BA581B609}" type="doc">
      <dgm:prSet loTypeId="urn:microsoft.com/office/officeart/2005/8/layout/vList2" loCatId="list" qsTypeId="urn:microsoft.com/office/officeart/2005/8/quickstyle/3d3" qsCatId="3D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7506140A-1561-4377-A34F-DECE5FB7EA76}">
      <dgm:prSet/>
      <dgm:spPr/>
      <dgm:t>
        <a:bodyPr/>
        <a:lstStyle/>
        <a:p>
          <a:pPr algn="ctr"/>
          <a:r>
            <a:rPr lang="en-US"/>
            <a:t>Arab-Israeli</a:t>
          </a:r>
        </a:p>
      </dgm:t>
    </dgm:pt>
    <dgm:pt modelId="{8822F381-2AD7-40F1-A0E5-A9769697F893}" type="parTrans" cxnId="{013725A5-E8BC-4D58-8F78-878EC85DD444}">
      <dgm:prSet/>
      <dgm:spPr/>
      <dgm:t>
        <a:bodyPr/>
        <a:lstStyle/>
        <a:p>
          <a:pPr algn="ctr"/>
          <a:endParaRPr lang="en-US"/>
        </a:p>
      </dgm:t>
    </dgm:pt>
    <dgm:pt modelId="{76DD108B-51FC-4B13-831A-3D243A06B9BC}" type="sibTrans" cxnId="{013725A5-E8BC-4D58-8F78-878EC85DD444}">
      <dgm:prSet/>
      <dgm:spPr/>
      <dgm:t>
        <a:bodyPr/>
        <a:lstStyle/>
        <a:p>
          <a:pPr algn="ctr"/>
          <a:endParaRPr lang="en-US"/>
        </a:p>
      </dgm:t>
    </dgm:pt>
    <dgm:pt modelId="{39D0F521-D8E3-4A7D-AE8C-0E78FF3B410F}">
      <dgm:prSet/>
      <dgm:spPr/>
      <dgm:t>
        <a:bodyPr/>
        <a:lstStyle/>
        <a:p>
          <a:pPr algn="ctr"/>
          <a:r>
            <a:rPr lang="en-US"/>
            <a:t>Iran-Iraq</a:t>
          </a:r>
        </a:p>
      </dgm:t>
    </dgm:pt>
    <dgm:pt modelId="{956F36BB-1971-4801-9EF5-13B9A12587EF}" type="parTrans" cxnId="{53D0B3CF-B491-49D5-8885-90B23FFB0F93}">
      <dgm:prSet/>
      <dgm:spPr/>
      <dgm:t>
        <a:bodyPr/>
        <a:lstStyle/>
        <a:p>
          <a:pPr algn="ctr"/>
          <a:endParaRPr lang="en-US"/>
        </a:p>
      </dgm:t>
    </dgm:pt>
    <dgm:pt modelId="{8BF1982E-3D43-475D-8C4A-332E2DA34AA8}" type="sibTrans" cxnId="{53D0B3CF-B491-49D5-8885-90B23FFB0F93}">
      <dgm:prSet/>
      <dgm:spPr/>
      <dgm:t>
        <a:bodyPr/>
        <a:lstStyle/>
        <a:p>
          <a:pPr algn="ctr"/>
          <a:endParaRPr lang="en-US"/>
        </a:p>
      </dgm:t>
    </dgm:pt>
    <dgm:pt modelId="{1355F538-3C0C-4C86-BCAC-7CAC093C777F}">
      <dgm:prSet/>
      <dgm:spPr/>
      <dgm:t>
        <a:bodyPr/>
        <a:lstStyle/>
        <a:p>
          <a:pPr algn="ctr"/>
          <a:r>
            <a:rPr lang="en-US"/>
            <a:t>Soviet-Afghan</a:t>
          </a:r>
        </a:p>
      </dgm:t>
    </dgm:pt>
    <dgm:pt modelId="{CE68D2FF-D2B4-4D4A-8749-5333D312491A}" type="parTrans" cxnId="{A47DC7BB-4AFD-4B21-8C55-35C0CE2CAF0C}">
      <dgm:prSet/>
      <dgm:spPr/>
      <dgm:t>
        <a:bodyPr/>
        <a:lstStyle/>
        <a:p>
          <a:pPr algn="ctr"/>
          <a:endParaRPr lang="en-US"/>
        </a:p>
      </dgm:t>
    </dgm:pt>
    <dgm:pt modelId="{8C950CBB-5528-442A-99CE-E7D3AF35EB55}" type="sibTrans" cxnId="{A47DC7BB-4AFD-4B21-8C55-35C0CE2CAF0C}">
      <dgm:prSet/>
      <dgm:spPr/>
      <dgm:t>
        <a:bodyPr/>
        <a:lstStyle/>
        <a:p>
          <a:pPr algn="ctr"/>
          <a:endParaRPr lang="en-US"/>
        </a:p>
      </dgm:t>
    </dgm:pt>
    <dgm:pt modelId="{3CF422B6-278F-4ABF-9B8F-DA9E465F2472}">
      <dgm:prSet/>
      <dgm:spPr/>
      <dgm:t>
        <a:bodyPr/>
        <a:lstStyle/>
        <a:p>
          <a:pPr algn="ctr"/>
          <a:r>
            <a:rPr lang="en-US"/>
            <a:t>Gulf War</a:t>
          </a:r>
        </a:p>
      </dgm:t>
    </dgm:pt>
    <dgm:pt modelId="{AAE731DF-78D0-4CBF-9178-92B2A4C0EF61}" type="parTrans" cxnId="{4F1388F6-26A4-429A-BEAD-0F6302737CC7}">
      <dgm:prSet/>
      <dgm:spPr/>
      <dgm:t>
        <a:bodyPr/>
        <a:lstStyle/>
        <a:p>
          <a:pPr algn="ctr"/>
          <a:endParaRPr lang="en-US"/>
        </a:p>
      </dgm:t>
    </dgm:pt>
    <dgm:pt modelId="{09AB4380-29B6-4151-978F-1B80D1ECA738}" type="sibTrans" cxnId="{4F1388F6-26A4-429A-BEAD-0F6302737CC7}">
      <dgm:prSet/>
      <dgm:spPr/>
      <dgm:t>
        <a:bodyPr/>
        <a:lstStyle/>
        <a:p>
          <a:pPr algn="ctr"/>
          <a:endParaRPr lang="en-US"/>
        </a:p>
      </dgm:t>
    </dgm:pt>
    <dgm:pt modelId="{64635069-A1A8-4EFA-9B2F-B3A6C49AF6B1}" type="pres">
      <dgm:prSet presAssocID="{68E0F0B4-AA11-4593-81FF-1F6BA581B609}" presName="linear" presStyleCnt="0">
        <dgm:presLayoutVars>
          <dgm:animLvl val="lvl"/>
          <dgm:resizeHandles val="exact"/>
        </dgm:presLayoutVars>
      </dgm:prSet>
      <dgm:spPr/>
    </dgm:pt>
    <dgm:pt modelId="{7E4D2BCE-BD6A-45C8-ADC4-0A1CDCB3945F}" type="pres">
      <dgm:prSet presAssocID="{7506140A-1561-4377-A34F-DECE5FB7EA7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7DDC8CD-353D-4A40-9A88-4C5B8D9185D9}" type="pres">
      <dgm:prSet presAssocID="{76DD108B-51FC-4B13-831A-3D243A06B9BC}" presName="spacer" presStyleCnt="0"/>
      <dgm:spPr/>
    </dgm:pt>
    <dgm:pt modelId="{B640D20A-B42D-47D5-9A12-9C7C59FDC54D}" type="pres">
      <dgm:prSet presAssocID="{39D0F521-D8E3-4A7D-AE8C-0E78FF3B410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F97CAA3-5239-4A8B-8126-4E55BA19FDF1}" type="pres">
      <dgm:prSet presAssocID="{8BF1982E-3D43-475D-8C4A-332E2DA34AA8}" presName="spacer" presStyleCnt="0"/>
      <dgm:spPr/>
    </dgm:pt>
    <dgm:pt modelId="{C46B0609-66F3-45D3-B7C8-C6E958D240C6}" type="pres">
      <dgm:prSet presAssocID="{1355F538-3C0C-4C86-BCAC-7CAC093C777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90F0F61-AEEA-4FDD-8B35-123D14DA1072}" type="pres">
      <dgm:prSet presAssocID="{8C950CBB-5528-442A-99CE-E7D3AF35EB55}" presName="spacer" presStyleCnt="0"/>
      <dgm:spPr/>
    </dgm:pt>
    <dgm:pt modelId="{F303821E-A336-4CB0-81B5-5BE2BE1203C3}" type="pres">
      <dgm:prSet presAssocID="{3CF422B6-278F-4ABF-9B8F-DA9E465F247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F39E92F-CC46-44DC-AE9F-4600294D8149}" type="presOf" srcId="{7506140A-1561-4377-A34F-DECE5FB7EA76}" destId="{7E4D2BCE-BD6A-45C8-ADC4-0A1CDCB3945F}" srcOrd="0" destOrd="0" presId="urn:microsoft.com/office/officeart/2005/8/layout/vList2"/>
    <dgm:cxn modelId="{6925175A-C4F0-4066-BC13-7B00EBD7BB8C}" type="presOf" srcId="{68E0F0B4-AA11-4593-81FF-1F6BA581B609}" destId="{64635069-A1A8-4EFA-9B2F-B3A6C49AF6B1}" srcOrd="0" destOrd="0" presId="urn:microsoft.com/office/officeart/2005/8/layout/vList2"/>
    <dgm:cxn modelId="{2EC8CC92-5053-49D9-9D35-263A02527666}" type="presOf" srcId="{3CF422B6-278F-4ABF-9B8F-DA9E465F2472}" destId="{F303821E-A336-4CB0-81B5-5BE2BE1203C3}" srcOrd="0" destOrd="0" presId="urn:microsoft.com/office/officeart/2005/8/layout/vList2"/>
    <dgm:cxn modelId="{013725A5-E8BC-4D58-8F78-878EC85DD444}" srcId="{68E0F0B4-AA11-4593-81FF-1F6BA581B609}" destId="{7506140A-1561-4377-A34F-DECE5FB7EA76}" srcOrd="0" destOrd="0" parTransId="{8822F381-2AD7-40F1-A0E5-A9769697F893}" sibTransId="{76DD108B-51FC-4B13-831A-3D243A06B9BC}"/>
    <dgm:cxn modelId="{DF7120AF-B194-44A1-A0B9-631D2C53F098}" type="presOf" srcId="{1355F538-3C0C-4C86-BCAC-7CAC093C777F}" destId="{C46B0609-66F3-45D3-B7C8-C6E958D240C6}" srcOrd="0" destOrd="0" presId="urn:microsoft.com/office/officeart/2005/8/layout/vList2"/>
    <dgm:cxn modelId="{A47DC7BB-4AFD-4B21-8C55-35C0CE2CAF0C}" srcId="{68E0F0B4-AA11-4593-81FF-1F6BA581B609}" destId="{1355F538-3C0C-4C86-BCAC-7CAC093C777F}" srcOrd="2" destOrd="0" parTransId="{CE68D2FF-D2B4-4D4A-8749-5333D312491A}" sibTransId="{8C950CBB-5528-442A-99CE-E7D3AF35EB55}"/>
    <dgm:cxn modelId="{53D0B3CF-B491-49D5-8885-90B23FFB0F93}" srcId="{68E0F0B4-AA11-4593-81FF-1F6BA581B609}" destId="{39D0F521-D8E3-4A7D-AE8C-0E78FF3B410F}" srcOrd="1" destOrd="0" parTransId="{956F36BB-1971-4801-9EF5-13B9A12587EF}" sibTransId="{8BF1982E-3D43-475D-8C4A-332E2DA34AA8}"/>
    <dgm:cxn modelId="{9100E6D9-3EBC-4C5C-81F1-FDF3B8231A73}" type="presOf" srcId="{39D0F521-D8E3-4A7D-AE8C-0E78FF3B410F}" destId="{B640D20A-B42D-47D5-9A12-9C7C59FDC54D}" srcOrd="0" destOrd="0" presId="urn:microsoft.com/office/officeart/2005/8/layout/vList2"/>
    <dgm:cxn modelId="{4F1388F6-26A4-429A-BEAD-0F6302737CC7}" srcId="{68E0F0B4-AA11-4593-81FF-1F6BA581B609}" destId="{3CF422B6-278F-4ABF-9B8F-DA9E465F2472}" srcOrd="3" destOrd="0" parTransId="{AAE731DF-78D0-4CBF-9178-92B2A4C0EF61}" sibTransId="{09AB4380-29B6-4151-978F-1B80D1ECA738}"/>
    <dgm:cxn modelId="{B5DDF3A7-9DF5-45D0-9F73-B2ECB6D375D1}" type="presParOf" srcId="{64635069-A1A8-4EFA-9B2F-B3A6C49AF6B1}" destId="{7E4D2BCE-BD6A-45C8-ADC4-0A1CDCB3945F}" srcOrd="0" destOrd="0" presId="urn:microsoft.com/office/officeart/2005/8/layout/vList2"/>
    <dgm:cxn modelId="{13308666-F1D5-49D0-8D40-839FE92E5E4D}" type="presParOf" srcId="{64635069-A1A8-4EFA-9B2F-B3A6C49AF6B1}" destId="{67DDC8CD-353D-4A40-9A88-4C5B8D9185D9}" srcOrd="1" destOrd="0" presId="urn:microsoft.com/office/officeart/2005/8/layout/vList2"/>
    <dgm:cxn modelId="{33E7D2EE-CF51-4452-8795-B8DF8B6A59B7}" type="presParOf" srcId="{64635069-A1A8-4EFA-9B2F-B3A6C49AF6B1}" destId="{B640D20A-B42D-47D5-9A12-9C7C59FDC54D}" srcOrd="2" destOrd="0" presId="urn:microsoft.com/office/officeart/2005/8/layout/vList2"/>
    <dgm:cxn modelId="{F0799341-69EE-4041-BEA8-A241E8399344}" type="presParOf" srcId="{64635069-A1A8-4EFA-9B2F-B3A6C49AF6B1}" destId="{6F97CAA3-5239-4A8B-8126-4E55BA19FDF1}" srcOrd="3" destOrd="0" presId="urn:microsoft.com/office/officeart/2005/8/layout/vList2"/>
    <dgm:cxn modelId="{2DC9C928-5A3A-40C5-AED0-C375528471C0}" type="presParOf" srcId="{64635069-A1A8-4EFA-9B2F-B3A6C49AF6B1}" destId="{C46B0609-66F3-45D3-B7C8-C6E958D240C6}" srcOrd="4" destOrd="0" presId="urn:microsoft.com/office/officeart/2005/8/layout/vList2"/>
    <dgm:cxn modelId="{94DF15EE-FFB7-4B65-84EB-41B4749353D6}" type="presParOf" srcId="{64635069-A1A8-4EFA-9B2F-B3A6C49AF6B1}" destId="{F90F0F61-AEEA-4FDD-8B35-123D14DA1072}" srcOrd="5" destOrd="0" presId="urn:microsoft.com/office/officeart/2005/8/layout/vList2"/>
    <dgm:cxn modelId="{23B90B35-5F4E-4263-9234-DB306EC4A403}" type="presParOf" srcId="{64635069-A1A8-4EFA-9B2F-B3A6C49AF6B1}" destId="{F303821E-A336-4CB0-81B5-5BE2BE1203C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72972A3-58E6-4E4F-BB0A-583B8B11390B}" type="doc">
      <dgm:prSet loTypeId="urn:microsoft.com/office/officeart/2005/8/layout/hProcess6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152B189-4ED9-4234-B038-BDF380EECF55}">
      <dgm:prSet/>
      <dgm:spPr/>
      <dgm:t>
        <a:bodyPr/>
        <a:lstStyle/>
        <a:p>
          <a:r>
            <a:rPr lang="en-US"/>
            <a:t>Match conflict</a:t>
          </a:r>
        </a:p>
      </dgm:t>
    </dgm:pt>
    <dgm:pt modelId="{9EB873D2-D18D-429C-A37F-6212C8259124}" type="parTrans" cxnId="{1E1DBAA5-2BBA-4718-BA71-378D0B01730C}">
      <dgm:prSet/>
      <dgm:spPr/>
      <dgm:t>
        <a:bodyPr/>
        <a:lstStyle/>
        <a:p>
          <a:endParaRPr lang="en-US"/>
        </a:p>
      </dgm:t>
    </dgm:pt>
    <dgm:pt modelId="{E51E5F86-43B4-4BD2-9611-821A6EADC3F1}" type="sibTrans" cxnId="{1E1DBAA5-2BBA-4718-BA71-378D0B01730C}">
      <dgm:prSet/>
      <dgm:spPr/>
      <dgm:t>
        <a:bodyPr/>
        <a:lstStyle/>
        <a:p>
          <a:endParaRPr lang="en-US"/>
        </a:p>
      </dgm:t>
    </dgm:pt>
    <dgm:pt modelId="{4EA5B875-827A-47F6-8930-8AB77BC5D7F0}">
      <dgm:prSet/>
      <dgm:spPr/>
      <dgm:t>
        <a:bodyPr/>
        <a:lstStyle/>
        <a:p>
          <a:r>
            <a:rPr lang="en-US"/>
            <a:t>Cause</a:t>
          </a:r>
        </a:p>
      </dgm:t>
    </dgm:pt>
    <dgm:pt modelId="{913911B1-B7FB-4790-90E5-2FC804A7F871}" type="parTrans" cxnId="{A878E5C8-CE82-4E6A-8E32-204EDA7F43A3}">
      <dgm:prSet/>
      <dgm:spPr/>
      <dgm:t>
        <a:bodyPr/>
        <a:lstStyle/>
        <a:p>
          <a:endParaRPr lang="en-US"/>
        </a:p>
      </dgm:t>
    </dgm:pt>
    <dgm:pt modelId="{893A1CB0-0711-48A9-98DB-6428FACD52D8}" type="sibTrans" cxnId="{A878E5C8-CE82-4E6A-8E32-204EDA7F43A3}">
      <dgm:prSet/>
      <dgm:spPr/>
      <dgm:t>
        <a:bodyPr/>
        <a:lstStyle/>
        <a:p>
          <a:endParaRPr lang="en-US"/>
        </a:p>
      </dgm:t>
    </dgm:pt>
    <dgm:pt modelId="{914BF9A6-DB51-4940-BD96-BBEC9A3E3655}">
      <dgm:prSet/>
      <dgm:spPr/>
      <dgm:t>
        <a:bodyPr/>
        <a:lstStyle/>
        <a:p>
          <a:r>
            <a:rPr lang="en-US"/>
            <a:t>outcome</a:t>
          </a:r>
        </a:p>
      </dgm:t>
    </dgm:pt>
    <dgm:pt modelId="{ECE4B384-0F2C-48FA-A9FF-1A7D015D5B3A}" type="parTrans" cxnId="{601EF3AA-519D-498C-9D17-2F49DD472DFB}">
      <dgm:prSet/>
      <dgm:spPr/>
      <dgm:t>
        <a:bodyPr/>
        <a:lstStyle/>
        <a:p>
          <a:endParaRPr lang="en-US"/>
        </a:p>
      </dgm:t>
    </dgm:pt>
    <dgm:pt modelId="{9B1879FB-14AA-4636-B327-D3E38FB0E21A}" type="sibTrans" cxnId="{601EF3AA-519D-498C-9D17-2F49DD472DFB}">
      <dgm:prSet/>
      <dgm:spPr/>
      <dgm:t>
        <a:bodyPr/>
        <a:lstStyle/>
        <a:p>
          <a:endParaRPr lang="en-US"/>
        </a:p>
      </dgm:t>
    </dgm:pt>
    <dgm:pt modelId="{FEF4683F-8FB9-48B1-B3A8-34DE1D42D9F5}" type="pres">
      <dgm:prSet presAssocID="{372972A3-58E6-4E4F-BB0A-583B8B11390B}" presName="theList" presStyleCnt="0">
        <dgm:presLayoutVars>
          <dgm:dir/>
          <dgm:animLvl val="lvl"/>
          <dgm:resizeHandles val="exact"/>
        </dgm:presLayoutVars>
      </dgm:prSet>
      <dgm:spPr/>
    </dgm:pt>
    <dgm:pt modelId="{9AD5C0F7-9F6C-472F-B773-0513FCEF0A4B}" type="pres">
      <dgm:prSet presAssocID="{5152B189-4ED9-4234-B038-BDF380EECF55}" presName="compNode" presStyleCnt="0"/>
      <dgm:spPr/>
    </dgm:pt>
    <dgm:pt modelId="{8CE480B6-E485-45FB-9753-2FDB392D6B1E}" type="pres">
      <dgm:prSet presAssocID="{5152B189-4ED9-4234-B038-BDF380EECF55}" presName="noGeometry" presStyleCnt="0"/>
      <dgm:spPr/>
    </dgm:pt>
    <dgm:pt modelId="{21783F53-631B-46DB-B74B-75606C67044E}" type="pres">
      <dgm:prSet presAssocID="{5152B189-4ED9-4234-B038-BDF380EECF55}" presName="childTextVisible" presStyleLbl="bgAccFollowNode1" presStyleIdx="0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rcRect/>
          <a:stretch>
            <a:fillRect l="-37000" r="-37000"/>
          </a:stretch>
        </a:blipFill>
      </dgm:spPr>
    </dgm:pt>
    <dgm:pt modelId="{F69170B3-32FE-4351-BC9B-C9E452EDEE4F}" type="pres">
      <dgm:prSet presAssocID="{5152B189-4ED9-4234-B038-BDF380EECF55}" presName="childTextHidden" presStyleLbl="bgAccFollowNode1" presStyleIdx="0" presStyleCnt="3"/>
      <dgm:spPr/>
    </dgm:pt>
    <dgm:pt modelId="{7A5A4EBB-2D8D-46DC-86EA-389504BAAD11}" type="pres">
      <dgm:prSet presAssocID="{5152B189-4ED9-4234-B038-BDF380EECF5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4BC578B-04DC-45D1-B92A-C057CA0C3CD2}" type="pres">
      <dgm:prSet presAssocID="{5152B189-4ED9-4234-B038-BDF380EECF55}" presName="aSpace" presStyleCnt="0"/>
      <dgm:spPr/>
    </dgm:pt>
    <dgm:pt modelId="{53D12327-42CF-4AEA-A5C3-BB2EF22874A3}" type="pres">
      <dgm:prSet presAssocID="{4EA5B875-827A-47F6-8930-8AB77BC5D7F0}" presName="compNode" presStyleCnt="0"/>
      <dgm:spPr/>
    </dgm:pt>
    <dgm:pt modelId="{CCECD594-6D65-4CE1-936F-1829956DBE00}" type="pres">
      <dgm:prSet presAssocID="{4EA5B875-827A-47F6-8930-8AB77BC5D7F0}" presName="noGeometry" presStyleCnt="0"/>
      <dgm:spPr/>
    </dgm:pt>
    <dgm:pt modelId="{29CA0C62-E222-4E7C-A523-2470BA26E143}" type="pres">
      <dgm:prSet presAssocID="{4EA5B875-827A-47F6-8930-8AB77BC5D7F0}" presName="childTextVisible" presStyleLbl="bgAccFollowNode1" presStyleIdx="1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 l="-28000" r="-28000"/>
          </a:stretch>
        </a:blipFill>
      </dgm:spPr>
    </dgm:pt>
    <dgm:pt modelId="{4B441AC6-24A4-4C0A-BDC1-DA36A6301632}" type="pres">
      <dgm:prSet presAssocID="{4EA5B875-827A-47F6-8930-8AB77BC5D7F0}" presName="childTextHidden" presStyleLbl="bgAccFollowNode1" presStyleIdx="1" presStyleCnt="3"/>
      <dgm:spPr/>
    </dgm:pt>
    <dgm:pt modelId="{3B3D6333-3FA7-4F12-A120-1EE33D15D179}" type="pres">
      <dgm:prSet presAssocID="{4EA5B875-827A-47F6-8930-8AB77BC5D7F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6E3B06A-62EF-4852-A9E6-2CE100972A68}" type="pres">
      <dgm:prSet presAssocID="{4EA5B875-827A-47F6-8930-8AB77BC5D7F0}" presName="aSpace" presStyleCnt="0"/>
      <dgm:spPr/>
    </dgm:pt>
    <dgm:pt modelId="{30C3CDF9-8F00-4236-9DFE-D2225C597B95}" type="pres">
      <dgm:prSet presAssocID="{914BF9A6-DB51-4940-BD96-BBEC9A3E3655}" presName="compNode" presStyleCnt="0"/>
      <dgm:spPr/>
    </dgm:pt>
    <dgm:pt modelId="{78A52171-2144-43C1-8708-6F8F8C3816F9}" type="pres">
      <dgm:prSet presAssocID="{914BF9A6-DB51-4940-BD96-BBEC9A3E3655}" presName="noGeometry" presStyleCnt="0"/>
      <dgm:spPr/>
    </dgm:pt>
    <dgm:pt modelId="{A33E9E21-8F7D-44E5-AEFC-E91E377A0B95}" type="pres">
      <dgm:prSet presAssocID="{914BF9A6-DB51-4940-BD96-BBEC9A3E3655}" presName="childTextVisible" presStyleLbl="bgAccFollowNode1" presStyleIdx="2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rcRect/>
          <a:stretch>
            <a:fillRect l="-8000" r="-8000"/>
          </a:stretch>
        </a:blipFill>
      </dgm:spPr>
    </dgm:pt>
    <dgm:pt modelId="{0173B603-2F64-48F7-9FAD-1C515D2B9F53}" type="pres">
      <dgm:prSet presAssocID="{914BF9A6-DB51-4940-BD96-BBEC9A3E3655}" presName="childTextHidden" presStyleLbl="bgAccFollowNode1" presStyleIdx="2" presStyleCnt="3"/>
      <dgm:spPr/>
    </dgm:pt>
    <dgm:pt modelId="{49B1C7F2-9AA4-4D27-B5AE-7F14CF4E8EC7}" type="pres">
      <dgm:prSet presAssocID="{914BF9A6-DB51-4940-BD96-BBEC9A3E365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9013253-765E-4065-BAC1-D5DC20EC263D}" type="presOf" srcId="{372972A3-58E6-4E4F-BB0A-583B8B11390B}" destId="{FEF4683F-8FB9-48B1-B3A8-34DE1D42D9F5}" srcOrd="0" destOrd="0" presId="urn:microsoft.com/office/officeart/2005/8/layout/hProcess6"/>
    <dgm:cxn modelId="{FDEB8394-B1C2-465B-B355-233E0BA1B2F7}" type="presOf" srcId="{4EA5B875-827A-47F6-8930-8AB77BC5D7F0}" destId="{3B3D6333-3FA7-4F12-A120-1EE33D15D179}" srcOrd="0" destOrd="0" presId="urn:microsoft.com/office/officeart/2005/8/layout/hProcess6"/>
    <dgm:cxn modelId="{1E1DBAA5-2BBA-4718-BA71-378D0B01730C}" srcId="{372972A3-58E6-4E4F-BB0A-583B8B11390B}" destId="{5152B189-4ED9-4234-B038-BDF380EECF55}" srcOrd="0" destOrd="0" parTransId="{9EB873D2-D18D-429C-A37F-6212C8259124}" sibTransId="{E51E5F86-43B4-4BD2-9611-821A6EADC3F1}"/>
    <dgm:cxn modelId="{601EF3AA-519D-498C-9D17-2F49DD472DFB}" srcId="{372972A3-58E6-4E4F-BB0A-583B8B11390B}" destId="{914BF9A6-DB51-4940-BD96-BBEC9A3E3655}" srcOrd="2" destOrd="0" parTransId="{ECE4B384-0F2C-48FA-A9FF-1A7D015D5B3A}" sibTransId="{9B1879FB-14AA-4636-B327-D3E38FB0E21A}"/>
    <dgm:cxn modelId="{A878E5C8-CE82-4E6A-8E32-204EDA7F43A3}" srcId="{372972A3-58E6-4E4F-BB0A-583B8B11390B}" destId="{4EA5B875-827A-47F6-8930-8AB77BC5D7F0}" srcOrd="1" destOrd="0" parTransId="{913911B1-B7FB-4790-90E5-2FC804A7F871}" sibTransId="{893A1CB0-0711-48A9-98DB-6428FACD52D8}"/>
    <dgm:cxn modelId="{405C6FC9-A641-40BE-959F-79774B5E7A27}" type="presOf" srcId="{5152B189-4ED9-4234-B038-BDF380EECF55}" destId="{7A5A4EBB-2D8D-46DC-86EA-389504BAAD11}" srcOrd="0" destOrd="0" presId="urn:microsoft.com/office/officeart/2005/8/layout/hProcess6"/>
    <dgm:cxn modelId="{39B0D5F2-0624-4495-80A0-441665BB456A}" type="presOf" srcId="{914BF9A6-DB51-4940-BD96-BBEC9A3E3655}" destId="{49B1C7F2-9AA4-4D27-B5AE-7F14CF4E8EC7}" srcOrd="0" destOrd="0" presId="urn:microsoft.com/office/officeart/2005/8/layout/hProcess6"/>
    <dgm:cxn modelId="{C997F3BB-43BB-4D4F-8945-A1326A8F2B69}" type="presParOf" srcId="{FEF4683F-8FB9-48B1-B3A8-34DE1D42D9F5}" destId="{9AD5C0F7-9F6C-472F-B773-0513FCEF0A4B}" srcOrd="0" destOrd="0" presId="urn:microsoft.com/office/officeart/2005/8/layout/hProcess6"/>
    <dgm:cxn modelId="{D914C935-4456-40DB-B51C-CD2A88D3D504}" type="presParOf" srcId="{9AD5C0F7-9F6C-472F-B773-0513FCEF0A4B}" destId="{8CE480B6-E485-45FB-9753-2FDB392D6B1E}" srcOrd="0" destOrd="0" presId="urn:microsoft.com/office/officeart/2005/8/layout/hProcess6"/>
    <dgm:cxn modelId="{7FA07614-7B00-40B9-983E-8CD15733C4DC}" type="presParOf" srcId="{9AD5C0F7-9F6C-472F-B773-0513FCEF0A4B}" destId="{21783F53-631B-46DB-B74B-75606C67044E}" srcOrd="1" destOrd="0" presId="urn:microsoft.com/office/officeart/2005/8/layout/hProcess6"/>
    <dgm:cxn modelId="{A52498A2-8710-4192-9542-20F5EBBF7CF1}" type="presParOf" srcId="{9AD5C0F7-9F6C-472F-B773-0513FCEF0A4B}" destId="{F69170B3-32FE-4351-BC9B-C9E452EDEE4F}" srcOrd="2" destOrd="0" presId="urn:microsoft.com/office/officeart/2005/8/layout/hProcess6"/>
    <dgm:cxn modelId="{664D3D2C-885A-4A30-A66F-CC8CDFD19F1B}" type="presParOf" srcId="{9AD5C0F7-9F6C-472F-B773-0513FCEF0A4B}" destId="{7A5A4EBB-2D8D-46DC-86EA-389504BAAD11}" srcOrd="3" destOrd="0" presId="urn:microsoft.com/office/officeart/2005/8/layout/hProcess6"/>
    <dgm:cxn modelId="{F3DFBA04-7E35-4AE8-97CC-800EA1F35E4B}" type="presParOf" srcId="{FEF4683F-8FB9-48B1-B3A8-34DE1D42D9F5}" destId="{B4BC578B-04DC-45D1-B92A-C057CA0C3CD2}" srcOrd="1" destOrd="0" presId="urn:microsoft.com/office/officeart/2005/8/layout/hProcess6"/>
    <dgm:cxn modelId="{BDCFE880-D3CB-4516-8062-6BF3782DC7E4}" type="presParOf" srcId="{FEF4683F-8FB9-48B1-B3A8-34DE1D42D9F5}" destId="{53D12327-42CF-4AEA-A5C3-BB2EF22874A3}" srcOrd="2" destOrd="0" presId="urn:microsoft.com/office/officeart/2005/8/layout/hProcess6"/>
    <dgm:cxn modelId="{F42B06CF-216D-4C6E-B90B-5390905B322E}" type="presParOf" srcId="{53D12327-42CF-4AEA-A5C3-BB2EF22874A3}" destId="{CCECD594-6D65-4CE1-936F-1829956DBE00}" srcOrd="0" destOrd="0" presId="urn:microsoft.com/office/officeart/2005/8/layout/hProcess6"/>
    <dgm:cxn modelId="{908D44FB-E7AF-4378-84C8-4388CB1C8101}" type="presParOf" srcId="{53D12327-42CF-4AEA-A5C3-BB2EF22874A3}" destId="{29CA0C62-E222-4E7C-A523-2470BA26E143}" srcOrd="1" destOrd="0" presId="urn:microsoft.com/office/officeart/2005/8/layout/hProcess6"/>
    <dgm:cxn modelId="{333C6A83-8C8F-47F6-B44A-FDAB92865C55}" type="presParOf" srcId="{53D12327-42CF-4AEA-A5C3-BB2EF22874A3}" destId="{4B441AC6-24A4-4C0A-BDC1-DA36A6301632}" srcOrd="2" destOrd="0" presId="urn:microsoft.com/office/officeart/2005/8/layout/hProcess6"/>
    <dgm:cxn modelId="{F3BC3EF9-52F6-4928-B430-A13449CA0874}" type="presParOf" srcId="{53D12327-42CF-4AEA-A5C3-BB2EF22874A3}" destId="{3B3D6333-3FA7-4F12-A120-1EE33D15D179}" srcOrd="3" destOrd="0" presId="urn:microsoft.com/office/officeart/2005/8/layout/hProcess6"/>
    <dgm:cxn modelId="{EA088C31-E7D3-47F9-8009-FD0CDA8631E5}" type="presParOf" srcId="{FEF4683F-8FB9-48B1-B3A8-34DE1D42D9F5}" destId="{B6E3B06A-62EF-4852-A9E6-2CE100972A68}" srcOrd="3" destOrd="0" presId="urn:microsoft.com/office/officeart/2005/8/layout/hProcess6"/>
    <dgm:cxn modelId="{6854D219-7286-419B-BD4A-E5E96678D2F1}" type="presParOf" srcId="{FEF4683F-8FB9-48B1-B3A8-34DE1D42D9F5}" destId="{30C3CDF9-8F00-4236-9DFE-D2225C597B95}" srcOrd="4" destOrd="0" presId="urn:microsoft.com/office/officeart/2005/8/layout/hProcess6"/>
    <dgm:cxn modelId="{15EC951D-62AD-450B-B5E9-2F1FD04A68DC}" type="presParOf" srcId="{30C3CDF9-8F00-4236-9DFE-D2225C597B95}" destId="{78A52171-2144-43C1-8708-6F8F8C3816F9}" srcOrd="0" destOrd="0" presId="urn:microsoft.com/office/officeart/2005/8/layout/hProcess6"/>
    <dgm:cxn modelId="{F7526F4F-8CEE-4628-8828-5FF0D31D691B}" type="presParOf" srcId="{30C3CDF9-8F00-4236-9DFE-D2225C597B95}" destId="{A33E9E21-8F7D-44E5-AEFC-E91E377A0B95}" srcOrd="1" destOrd="0" presId="urn:microsoft.com/office/officeart/2005/8/layout/hProcess6"/>
    <dgm:cxn modelId="{78F4C017-A893-4051-AEB3-7FF55303344C}" type="presParOf" srcId="{30C3CDF9-8F00-4236-9DFE-D2225C597B95}" destId="{0173B603-2F64-48F7-9FAD-1C515D2B9F53}" srcOrd="2" destOrd="0" presId="urn:microsoft.com/office/officeart/2005/8/layout/hProcess6"/>
    <dgm:cxn modelId="{4BFF34B5-7B9E-4721-8640-A0ED33761E03}" type="presParOf" srcId="{30C3CDF9-8F00-4236-9DFE-D2225C597B95}" destId="{49B1C7F2-9AA4-4D27-B5AE-7F14CF4E8EC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F19F98-776E-4FF8-A3FB-336245B758D3}" type="doc">
      <dgm:prSet loTypeId="urn:microsoft.com/office/officeart/2005/8/layout/pList2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5F01D0D-8361-4439-B742-8326205886DC}">
      <dgm:prSet/>
      <dgm:spPr/>
      <dgm:t>
        <a:bodyPr/>
        <a:lstStyle/>
        <a:p>
          <a:r>
            <a:rPr lang="en-US" b="0" i="0" baseline="0"/>
            <a:t>Millions displaced by regional wars</a:t>
          </a:r>
          <a:endParaRPr lang="en-US"/>
        </a:p>
      </dgm:t>
    </dgm:pt>
    <dgm:pt modelId="{415FE4E1-413C-4544-912B-7596C40832F1}" type="parTrans" cxnId="{99CCB25D-B0C1-43BB-9F8D-30B88A06D314}">
      <dgm:prSet/>
      <dgm:spPr/>
      <dgm:t>
        <a:bodyPr/>
        <a:lstStyle/>
        <a:p>
          <a:endParaRPr lang="en-US"/>
        </a:p>
      </dgm:t>
    </dgm:pt>
    <dgm:pt modelId="{7CE99EF6-48C5-4B7C-ABC0-369943F5C14C}" type="sibTrans" cxnId="{99CCB25D-B0C1-43BB-9F8D-30B88A06D314}">
      <dgm:prSet/>
      <dgm:spPr/>
      <dgm:t>
        <a:bodyPr/>
        <a:lstStyle/>
        <a:p>
          <a:endParaRPr lang="en-US"/>
        </a:p>
      </dgm:t>
    </dgm:pt>
    <dgm:pt modelId="{17C33AB9-4AEC-41D0-B3CF-6421BE92E8D5}">
      <dgm:prSet/>
      <dgm:spPr/>
      <dgm:t>
        <a:bodyPr/>
        <a:lstStyle/>
        <a:p>
          <a:r>
            <a:rPr lang="en-US" b="0" i="0" baseline="0"/>
            <a:t>Syria: 11M+ displaced</a:t>
          </a:r>
          <a:endParaRPr lang="en-US"/>
        </a:p>
      </dgm:t>
    </dgm:pt>
    <dgm:pt modelId="{C48DB7F7-2A15-4B13-BD51-FDC15AB26D62}" type="parTrans" cxnId="{B85DC5D5-C3D8-4E86-9463-8218C78A57A2}">
      <dgm:prSet/>
      <dgm:spPr/>
      <dgm:t>
        <a:bodyPr/>
        <a:lstStyle/>
        <a:p>
          <a:endParaRPr lang="en-US"/>
        </a:p>
      </dgm:t>
    </dgm:pt>
    <dgm:pt modelId="{0D8E200E-A9E5-41CF-8B1F-0DE67EB49EAE}" type="sibTrans" cxnId="{B85DC5D5-C3D8-4E86-9463-8218C78A57A2}">
      <dgm:prSet/>
      <dgm:spPr/>
      <dgm:t>
        <a:bodyPr/>
        <a:lstStyle/>
        <a:p>
          <a:endParaRPr lang="en-US"/>
        </a:p>
      </dgm:t>
    </dgm:pt>
    <dgm:pt modelId="{77B48425-AD34-4910-9642-E0E705E5D955}">
      <dgm:prSet/>
      <dgm:spPr/>
      <dgm:t>
        <a:bodyPr/>
        <a:lstStyle/>
        <a:p>
          <a:r>
            <a:rPr lang="en-US" b="0" i="0" baseline="0"/>
            <a:t>Burden on neighbors: Turkey, Lebanon, Jordan</a:t>
          </a:r>
          <a:endParaRPr lang="en-US"/>
        </a:p>
      </dgm:t>
    </dgm:pt>
    <dgm:pt modelId="{446D01D4-2E3F-44C0-A066-0B682E4304D3}" type="parTrans" cxnId="{395A234F-1484-4591-A57E-67C633CF5C76}">
      <dgm:prSet/>
      <dgm:spPr/>
      <dgm:t>
        <a:bodyPr/>
        <a:lstStyle/>
        <a:p>
          <a:endParaRPr lang="en-US"/>
        </a:p>
      </dgm:t>
    </dgm:pt>
    <dgm:pt modelId="{D47E5E6B-6642-4343-AFF6-4E41CF69F79C}" type="sibTrans" cxnId="{395A234F-1484-4591-A57E-67C633CF5C76}">
      <dgm:prSet/>
      <dgm:spPr/>
      <dgm:t>
        <a:bodyPr/>
        <a:lstStyle/>
        <a:p>
          <a:endParaRPr lang="en-US"/>
        </a:p>
      </dgm:t>
    </dgm:pt>
    <dgm:pt modelId="{CE6E3489-7B50-40C7-80B1-87C2A3723A32}">
      <dgm:prSet/>
      <dgm:spPr/>
      <dgm:t>
        <a:bodyPr/>
        <a:lstStyle/>
        <a:p>
          <a:r>
            <a:rPr lang="en-US" b="0" i="0" baseline="0"/>
            <a:t>Call for global and Islamic responsibility</a:t>
          </a:r>
          <a:endParaRPr lang="en-US"/>
        </a:p>
      </dgm:t>
    </dgm:pt>
    <dgm:pt modelId="{06038A3C-D8DD-4937-B2DC-69F0994B4436}" type="parTrans" cxnId="{962A18AF-A092-4649-AE86-A5DC94B918C7}">
      <dgm:prSet/>
      <dgm:spPr/>
      <dgm:t>
        <a:bodyPr/>
        <a:lstStyle/>
        <a:p>
          <a:endParaRPr lang="en-US"/>
        </a:p>
      </dgm:t>
    </dgm:pt>
    <dgm:pt modelId="{2F07F156-3A66-4542-9214-3A7BB013A848}" type="sibTrans" cxnId="{962A18AF-A092-4649-AE86-A5DC94B918C7}">
      <dgm:prSet/>
      <dgm:spPr/>
      <dgm:t>
        <a:bodyPr/>
        <a:lstStyle/>
        <a:p>
          <a:endParaRPr lang="en-US"/>
        </a:p>
      </dgm:t>
    </dgm:pt>
    <dgm:pt modelId="{05710B18-F8DA-439E-A1B1-15ECF7271DBF}" type="pres">
      <dgm:prSet presAssocID="{72F19F98-776E-4FF8-A3FB-336245B758D3}" presName="Name0" presStyleCnt="0">
        <dgm:presLayoutVars>
          <dgm:dir/>
          <dgm:resizeHandles val="exact"/>
        </dgm:presLayoutVars>
      </dgm:prSet>
      <dgm:spPr/>
    </dgm:pt>
    <dgm:pt modelId="{BE0DC4E5-9F17-4C00-9D85-71BF6F60C615}" type="pres">
      <dgm:prSet presAssocID="{72F19F98-776E-4FF8-A3FB-336245B758D3}" presName="bkgdShp" presStyleLbl="alignAccFollowNode1" presStyleIdx="0" presStyleCnt="1"/>
      <dgm:spPr/>
    </dgm:pt>
    <dgm:pt modelId="{3366DA2A-A1F3-4314-A41B-C90FB28FEEB5}" type="pres">
      <dgm:prSet presAssocID="{72F19F98-776E-4FF8-A3FB-336245B758D3}" presName="linComp" presStyleCnt="0"/>
      <dgm:spPr/>
    </dgm:pt>
    <dgm:pt modelId="{6079B485-161F-4F02-BE8B-4DC5A51F178E}" type="pres">
      <dgm:prSet presAssocID="{C5F01D0D-8361-4439-B742-8326205886DC}" presName="compNode" presStyleCnt="0"/>
      <dgm:spPr/>
    </dgm:pt>
    <dgm:pt modelId="{B7C2C253-BDFD-4275-81FA-FBAFFFC8586B}" type="pres">
      <dgm:prSet presAssocID="{C5F01D0D-8361-4439-B742-8326205886DC}" presName="node" presStyleLbl="node1" presStyleIdx="0" presStyleCnt="4">
        <dgm:presLayoutVars>
          <dgm:bulletEnabled val="1"/>
        </dgm:presLayoutVars>
      </dgm:prSet>
      <dgm:spPr/>
    </dgm:pt>
    <dgm:pt modelId="{ACB35E2B-9C9C-4D30-B9A0-727EF6D3468D}" type="pres">
      <dgm:prSet presAssocID="{C5F01D0D-8361-4439-B742-8326205886DC}" presName="invisiNode" presStyleLbl="node1" presStyleIdx="0" presStyleCnt="4"/>
      <dgm:spPr/>
    </dgm:pt>
    <dgm:pt modelId="{1451C045-84C6-4227-87B9-4B9C6EB4E0FC}" type="pres">
      <dgm:prSet presAssocID="{C5F01D0D-8361-4439-B742-8326205886DC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9F8DBFE0-662A-448F-9A4D-D3271F33FBB6}" type="pres">
      <dgm:prSet presAssocID="{7CE99EF6-48C5-4B7C-ABC0-369943F5C14C}" presName="sibTrans" presStyleLbl="sibTrans2D1" presStyleIdx="0" presStyleCnt="0"/>
      <dgm:spPr/>
    </dgm:pt>
    <dgm:pt modelId="{EEB94427-C782-4105-92E6-6CF36DE5B4BB}" type="pres">
      <dgm:prSet presAssocID="{17C33AB9-4AEC-41D0-B3CF-6421BE92E8D5}" presName="compNode" presStyleCnt="0"/>
      <dgm:spPr/>
    </dgm:pt>
    <dgm:pt modelId="{A621B9CC-568E-4619-B610-6687C059C912}" type="pres">
      <dgm:prSet presAssocID="{17C33AB9-4AEC-41D0-B3CF-6421BE92E8D5}" presName="node" presStyleLbl="node1" presStyleIdx="1" presStyleCnt="4">
        <dgm:presLayoutVars>
          <dgm:bulletEnabled val="1"/>
        </dgm:presLayoutVars>
      </dgm:prSet>
      <dgm:spPr/>
    </dgm:pt>
    <dgm:pt modelId="{314240A4-28DD-4CE2-8FAD-5FF7CB45039D}" type="pres">
      <dgm:prSet presAssocID="{17C33AB9-4AEC-41D0-B3CF-6421BE92E8D5}" presName="invisiNode" presStyleLbl="node1" presStyleIdx="1" presStyleCnt="4"/>
      <dgm:spPr/>
    </dgm:pt>
    <dgm:pt modelId="{00D2A3C6-F6C5-4DA0-9371-6CC3262DAF9D}" type="pres">
      <dgm:prSet presAssocID="{17C33AB9-4AEC-41D0-B3CF-6421BE92E8D5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17FF8FD1-696A-41C0-A333-FE05C66ADF85}" type="pres">
      <dgm:prSet presAssocID="{0D8E200E-A9E5-41CF-8B1F-0DE67EB49EAE}" presName="sibTrans" presStyleLbl="sibTrans2D1" presStyleIdx="0" presStyleCnt="0"/>
      <dgm:spPr/>
    </dgm:pt>
    <dgm:pt modelId="{E68D6C99-41DE-4B17-BF49-42E0F7BAFF02}" type="pres">
      <dgm:prSet presAssocID="{77B48425-AD34-4910-9642-E0E705E5D955}" presName="compNode" presStyleCnt="0"/>
      <dgm:spPr/>
    </dgm:pt>
    <dgm:pt modelId="{18922493-AD9C-4710-95EE-418A6B7D8BEE}" type="pres">
      <dgm:prSet presAssocID="{77B48425-AD34-4910-9642-E0E705E5D955}" presName="node" presStyleLbl="node1" presStyleIdx="2" presStyleCnt="4">
        <dgm:presLayoutVars>
          <dgm:bulletEnabled val="1"/>
        </dgm:presLayoutVars>
      </dgm:prSet>
      <dgm:spPr/>
    </dgm:pt>
    <dgm:pt modelId="{A2A5B9CF-A512-479C-97D9-0E6023614F15}" type="pres">
      <dgm:prSet presAssocID="{77B48425-AD34-4910-9642-E0E705E5D955}" presName="invisiNode" presStyleLbl="node1" presStyleIdx="2" presStyleCnt="4"/>
      <dgm:spPr/>
    </dgm:pt>
    <dgm:pt modelId="{E8DDFB1B-3799-4FB2-AA61-5D37BE83CB00}" type="pres">
      <dgm:prSet presAssocID="{77B48425-AD34-4910-9642-E0E705E5D955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  <dgm:pt modelId="{E36ADE93-4D6F-4F6A-BB45-1D1861CA6D6C}" type="pres">
      <dgm:prSet presAssocID="{D47E5E6B-6642-4343-AFF6-4E41CF69F79C}" presName="sibTrans" presStyleLbl="sibTrans2D1" presStyleIdx="0" presStyleCnt="0"/>
      <dgm:spPr/>
    </dgm:pt>
    <dgm:pt modelId="{AA07C309-E241-4C0F-837C-642E7AD869ED}" type="pres">
      <dgm:prSet presAssocID="{CE6E3489-7B50-40C7-80B1-87C2A3723A32}" presName="compNode" presStyleCnt="0"/>
      <dgm:spPr/>
    </dgm:pt>
    <dgm:pt modelId="{0CC82FB1-10D7-4063-B387-60F58F9335C9}" type="pres">
      <dgm:prSet presAssocID="{CE6E3489-7B50-40C7-80B1-87C2A3723A32}" presName="node" presStyleLbl="node1" presStyleIdx="3" presStyleCnt="4">
        <dgm:presLayoutVars>
          <dgm:bulletEnabled val="1"/>
        </dgm:presLayoutVars>
      </dgm:prSet>
      <dgm:spPr/>
    </dgm:pt>
    <dgm:pt modelId="{CCA6E27A-A45A-4D24-B3AD-C62F5134594D}" type="pres">
      <dgm:prSet presAssocID="{CE6E3489-7B50-40C7-80B1-87C2A3723A32}" presName="invisiNode" presStyleLbl="node1" presStyleIdx="3" presStyleCnt="4"/>
      <dgm:spPr/>
    </dgm:pt>
    <dgm:pt modelId="{1F4F304C-6791-408C-A6E6-103BA46C2F8F}" type="pres">
      <dgm:prSet presAssocID="{CE6E3489-7B50-40C7-80B1-87C2A3723A32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</dgm:ptLst>
  <dgm:cxnLst>
    <dgm:cxn modelId="{DF608F19-617D-4D00-9176-DF56C9972435}" type="presOf" srcId="{17C33AB9-4AEC-41D0-B3CF-6421BE92E8D5}" destId="{A621B9CC-568E-4619-B610-6687C059C912}" srcOrd="0" destOrd="0" presId="urn:microsoft.com/office/officeart/2005/8/layout/pList2"/>
    <dgm:cxn modelId="{45185A1D-17CD-4C3E-8F10-1C19DAC82EEB}" type="presOf" srcId="{CE6E3489-7B50-40C7-80B1-87C2A3723A32}" destId="{0CC82FB1-10D7-4063-B387-60F58F9335C9}" srcOrd="0" destOrd="0" presId="urn:microsoft.com/office/officeart/2005/8/layout/pList2"/>
    <dgm:cxn modelId="{74424A2E-5D8D-49EF-A397-CB6BC799DF2B}" type="presOf" srcId="{C5F01D0D-8361-4439-B742-8326205886DC}" destId="{B7C2C253-BDFD-4275-81FA-FBAFFFC8586B}" srcOrd="0" destOrd="0" presId="urn:microsoft.com/office/officeart/2005/8/layout/pList2"/>
    <dgm:cxn modelId="{99CCB25D-B0C1-43BB-9F8D-30B88A06D314}" srcId="{72F19F98-776E-4FF8-A3FB-336245B758D3}" destId="{C5F01D0D-8361-4439-B742-8326205886DC}" srcOrd="0" destOrd="0" parTransId="{415FE4E1-413C-4544-912B-7596C40832F1}" sibTransId="{7CE99EF6-48C5-4B7C-ABC0-369943F5C14C}"/>
    <dgm:cxn modelId="{395A234F-1484-4591-A57E-67C633CF5C76}" srcId="{72F19F98-776E-4FF8-A3FB-336245B758D3}" destId="{77B48425-AD34-4910-9642-E0E705E5D955}" srcOrd="2" destOrd="0" parTransId="{446D01D4-2E3F-44C0-A066-0B682E4304D3}" sibTransId="{D47E5E6B-6642-4343-AFF6-4E41CF69F79C}"/>
    <dgm:cxn modelId="{95624895-3523-49E9-9201-2849BB52B73F}" type="presOf" srcId="{D47E5E6B-6642-4343-AFF6-4E41CF69F79C}" destId="{E36ADE93-4D6F-4F6A-BB45-1D1861CA6D6C}" srcOrd="0" destOrd="0" presId="urn:microsoft.com/office/officeart/2005/8/layout/pList2"/>
    <dgm:cxn modelId="{4909E39E-60F3-4A12-AB39-2C503501A032}" type="presOf" srcId="{7CE99EF6-48C5-4B7C-ABC0-369943F5C14C}" destId="{9F8DBFE0-662A-448F-9A4D-D3271F33FBB6}" srcOrd="0" destOrd="0" presId="urn:microsoft.com/office/officeart/2005/8/layout/pList2"/>
    <dgm:cxn modelId="{962A18AF-A092-4649-AE86-A5DC94B918C7}" srcId="{72F19F98-776E-4FF8-A3FB-336245B758D3}" destId="{CE6E3489-7B50-40C7-80B1-87C2A3723A32}" srcOrd="3" destOrd="0" parTransId="{06038A3C-D8DD-4937-B2DC-69F0994B4436}" sibTransId="{2F07F156-3A66-4542-9214-3A7BB013A848}"/>
    <dgm:cxn modelId="{60AFF0B9-9063-4F8C-AEBF-D30F04D494C8}" type="presOf" srcId="{77B48425-AD34-4910-9642-E0E705E5D955}" destId="{18922493-AD9C-4710-95EE-418A6B7D8BEE}" srcOrd="0" destOrd="0" presId="urn:microsoft.com/office/officeart/2005/8/layout/pList2"/>
    <dgm:cxn modelId="{1EB658D1-53CF-48D3-90FD-B452A9F9EA20}" type="presOf" srcId="{72F19F98-776E-4FF8-A3FB-336245B758D3}" destId="{05710B18-F8DA-439E-A1B1-15ECF7271DBF}" srcOrd="0" destOrd="0" presId="urn:microsoft.com/office/officeart/2005/8/layout/pList2"/>
    <dgm:cxn modelId="{B85DC5D5-C3D8-4E86-9463-8218C78A57A2}" srcId="{72F19F98-776E-4FF8-A3FB-336245B758D3}" destId="{17C33AB9-4AEC-41D0-B3CF-6421BE92E8D5}" srcOrd="1" destOrd="0" parTransId="{C48DB7F7-2A15-4B13-BD51-FDC15AB26D62}" sibTransId="{0D8E200E-A9E5-41CF-8B1F-0DE67EB49EAE}"/>
    <dgm:cxn modelId="{E83AB8FF-506B-483D-8C98-B9BC5C45D4D3}" type="presOf" srcId="{0D8E200E-A9E5-41CF-8B1F-0DE67EB49EAE}" destId="{17FF8FD1-696A-41C0-A333-FE05C66ADF85}" srcOrd="0" destOrd="0" presId="urn:microsoft.com/office/officeart/2005/8/layout/pList2"/>
    <dgm:cxn modelId="{02921020-89F5-49B6-BED0-E3BAE5548127}" type="presParOf" srcId="{05710B18-F8DA-439E-A1B1-15ECF7271DBF}" destId="{BE0DC4E5-9F17-4C00-9D85-71BF6F60C615}" srcOrd="0" destOrd="0" presId="urn:microsoft.com/office/officeart/2005/8/layout/pList2"/>
    <dgm:cxn modelId="{435249A5-E0D1-4996-87E8-D1D16E5BF8E9}" type="presParOf" srcId="{05710B18-F8DA-439E-A1B1-15ECF7271DBF}" destId="{3366DA2A-A1F3-4314-A41B-C90FB28FEEB5}" srcOrd="1" destOrd="0" presId="urn:microsoft.com/office/officeart/2005/8/layout/pList2"/>
    <dgm:cxn modelId="{2909AF7B-5F7F-4E2F-A749-7AE8F9C60E39}" type="presParOf" srcId="{3366DA2A-A1F3-4314-A41B-C90FB28FEEB5}" destId="{6079B485-161F-4F02-BE8B-4DC5A51F178E}" srcOrd="0" destOrd="0" presId="urn:microsoft.com/office/officeart/2005/8/layout/pList2"/>
    <dgm:cxn modelId="{0216C975-48C9-4FE9-BABA-E91FD645BC5A}" type="presParOf" srcId="{6079B485-161F-4F02-BE8B-4DC5A51F178E}" destId="{B7C2C253-BDFD-4275-81FA-FBAFFFC8586B}" srcOrd="0" destOrd="0" presId="urn:microsoft.com/office/officeart/2005/8/layout/pList2"/>
    <dgm:cxn modelId="{34E26CF7-3205-4159-8C00-9CC3AA485F1F}" type="presParOf" srcId="{6079B485-161F-4F02-BE8B-4DC5A51F178E}" destId="{ACB35E2B-9C9C-4D30-B9A0-727EF6D3468D}" srcOrd="1" destOrd="0" presId="urn:microsoft.com/office/officeart/2005/8/layout/pList2"/>
    <dgm:cxn modelId="{BF704225-6EBD-47D5-B07E-3B6BA87CA188}" type="presParOf" srcId="{6079B485-161F-4F02-BE8B-4DC5A51F178E}" destId="{1451C045-84C6-4227-87B9-4B9C6EB4E0FC}" srcOrd="2" destOrd="0" presId="urn:microsoft.com/office/officeart/2005/8/layout/pList2"/>
    <dgm:cxn modelId="{27660005-F704-4FCC-B149-77799D64E6C6}" type="presParOf" srcId="{3366DA2A-A1F3-4314-A41B-C90FB28FEEB5}" destId="{9F8DBFE0-662A-448F-9A4D-D3271F33FBB6}" srcOrd="1" destOrd="0" presId="urn:microsoft.com/office/officeart/2005/8/layout/pList2"/>
    <dgm:cxn modelId="{3AB3B9C0-ED54-46CE-9161-1A6DD1044E49}" type="presParOf" srcId="{3366DA2A-A1F3-4314-A41B-C90FB28FEEB5}" destId="{EEB94427-C782-4105-92E6-6CF36DE5B4BB}" srcOrd="2" destOrd="0" presId="urn:microsoft.com/office/officeart/2005/8/layout/pList2"/>
    <dgm:cxn modelId="{35C3344E-7B3E-436A-9DD0-7D24E9D37994}" type="presParOf" srcId="{EEB94427-C782-4105-92E6-6CF36DE5B4BB}" destId="{A621B9CC-568E-4619-B610-6687C059C912}" srcOrd="0" destOrd="0" presId="urn:microsoft.com/office/officeart/2005/8/layout/pList2"/>
    <dgm:cxn modelId="{BE37D04A-98BA-4598-A2A2-BB2EAB15AA6A}" type="presParOf" srcId="{EEB94427-C782-4105-92E6-6CF36DE5B4BB}" destId="{314240A4-28DD-4CE2-8FAD-5FF7CB45039D}" srcOrd="1" destOrd="0" presId="urn:microsoft.com/office/officeart/2005/8/layout/pList2"/>
    <dgm:cxn modelId="{FA75FE22-BA22-42F5-8B72-B4744469CFE8}" type="presParOf" srcId="{EEB94427-C782-4105-92E6-6CF36DE5B4BB}" destId="{00D2A3C6-F6C5-4DA0-9371-6CC3262DAF9D}" srcOrd="2" destOrd="0" presId="urn:microsoft.com/office/officeart/2005/8/layout/pList2"/>
    <dgm:cxn modelId="{CA40188B-165F-4896-8DE4-A591DBE75755}" type="presParOf" srcId="{3366DA2A-A1F3-4314-A41B-C90FB28FEEB5}" destId="{17FF8FD1-696A-41C0-A333-FE05C66ADF85}" srcOrd="3" destOrd="0" presId="urn:microsoft.com/office/officeart/2005/8/layout/pList2"/>
    <dgm:cxn modelId="{FB9A7886-A732-4696-853B-E13DC0F85B30}" type="presParOf" srcId="{3366DA2A-A1F3-4314-A41B-C90FB28FEEB5}" destId="{E68D6C99-41DE-4B17-BF49-42E0F7BAFF02}" srcOrd="4" destOrd="0" presId="urn:microsoft.com/office/officeart/2005/8/layout/pList2"/>
    <dgm:cxn modelId="{8203D209-2B17-49FB-BB99-23E346585B74}" type="presParOf" srcId="{E68D6C99-41DE-4B17-BF49-42E0F7BAFF02}" destId="{18922493-AD9C-4710-95EE-418A6B7D8BEE}" srcOrd="0" destOrd="0" presId="urn:microsoft.com/office/officeart/2005/8/layout/pList2"/>
    <dgm:cxn modelId="{2C19D04A-2A87-4856-AFE4-9648F6821614}" type="presParOf" srcId="{E68D6C99-41DE-4B17-BF49-42E0F7BAFF02}" destId="{A2A5B9CF-A512-479C-97D9-0E6023614F15}" srcOrd="1" destOrd="0" presId="urn:microsoft.com/office/officeart/2005/8/layout/pList2"/>
    <dgm:cxn modelId="{99EB490E-DDC8-4972-863E-3EC1D7780BED}" type="presParOf" srcId="{E68D6C99-41DE-4B17-BF49-42E0F7BAFF02}" destId="{E8DDFB1B-3799-4FB2-AA61-5D37BE83CB00}" srcOrd="2" destOrd="0" presId="urn:microsoft.com/office/officeart/2005/8/layout/pList2"/>
    <dgm:cxn modelId="{181FF98F-2C59-4315-966A-284F64BEFFB4}" type="presParOf" srcId="{3366DA2A-A1F3-4314-A41B-C90FB28FEEB5}" destId="{E36ADE93-4D6F-4F6A-BB45-1D1861CA6D6C}" srcOrd="5" destOrd="0" presId="urn:microsoft.com/office/officeart/2005/8/layout/pList2"/>
    <dgm:cxn modelId="{320F1D64-A182-4778-9551-DFD876C31124}" type="presParOf" srcId="{3366DA2A-A1F3-4314-A41B-C90FB28FEEB5}" destId="{AA07C309-E241-4C0F-837C-642E7AD869ED}" srcOrd="6" destOrd="0" presId="urn:microsoft.com/office/officeart/2005/8/layout/pList2"/>
    <dgm:cxn modelId="{FF36B370-EEF7-4C1E-A4F7-B9E17DF556E4}" type="presParOf" srcId="{AA07C309-E241-4C0F-837C-642E7AD869ED}" destId="{0CC82FB1-10D7-4063-B387-60F58F9335C9}" srcOrd="0" destOrd="0" presId="urn:microsoft.com/office/officeart/2005/8/layout/pList2"/>
    <dgm:cxn modelId="{BEFAA665-E452-4829-AE52-7A9AE0637331}" type="presParOf" srcId="{AA07C309-E241-4C0F-837C-642E7AD869ED}" destId="{CCA6E27A-A45A-4D24-B3AD-C62F5134594D}" srcOrd="1" destOrd="0" presId="urn:microsoft.com/office/officeart/2005/8/layout/pList2"/>
    <dgm:cxn modelId="{647E0D97-5AD6-49E2-8AC8-57B532CCB556}" type="presParOf" srcId="{AA07C309-E241-4C0F-837C-642E7AD869ED}" destId="{1F4F304C-6791-408C-A6E6-103BA46C2F8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4940183-B772-48E8-AD60-2BBA708EDE29}" type="doc">
      <dgm:prSet loTypeId="urn:microsoft.com/office/officeart/2005/8/layout/pList2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AB61631-A940-49BD-99D1-0284D03E9056}">
      <dgm:prSet/>
      <dgm:spPr/>
      <dgm:t>
        <a:bodyPr/>
        <a:lstStyle/>
        <a:p>
          <a:r>
            <a:rPr lang="en-US" b="0" i="0" baseline="0"/>
            <a:t>Diplomacy: Camp David, Oslo</a:t>
          </a:r>
          <a:endParaRPr lang="en-US"/>
        </a:p>
      </dgm:t>
    </dgm:pt>
    <dgm:pt modelId="{14749B69-C822-46B1-B631-8437B2F35D2E}" type="parTrans" cxnId="{2A8AA191-EAB0-4133-8176-1558346C0729}">
      <dgm:prSet/>
      <dgm:spPr/>
      <dgm:t>
        <a:bodyPr/>
        <a:lstStyle/>
        <a:p>
          <a:endParaRPr lang="en-US"/>
        </a:p>
      </dgm:t>
    </dgm:pt>
    <dgm:pt modelId="{E204661D-60D3-496E-9B56-66BDE80CF891}" type="sibTrans" cxnId="{2A8AA191-EAB0-4133-8176-1558346C0729}">
      <dgm:prSet/>
      <dgm:spPr/>
      <dgm:t>
        <a:bodyPr/>
        <a:lstStyle/>
        <a:p>
          <a:endParaRPr lang="en-US"/>
        </a:p>
      </dgm:t>
    </dgm:pt>
    <dgm:pt modelId="{49F38C40-C4A9-4A1A-A03A-993CCD0A99E6}">
      <dgm:prSet/>
      <dgm:spPr/>
      <dgm:t>
        <a:bodyPr/>
        <a:lstStyle/>
        <a:p>
          <a:r>
            <a:rPr lang="en-US" b="0" i="0" baseline="0"/>
            <a:t>UN peacekeeping missions</a:t>
          </a:r>
          <a:endParaRPr lang="en-US"/>
        </a:p>
      </dgm:t>
    </dgm:pt>
    <dgm:pt modelId="{67BC9291-F707-4B49-A4ED-16D174BBF5A1}" type="parTrans" cxnId="{7700B918-357C-4DA7-BB01-F5FFDAFC6F6E}">
      <dgm:prSet/>
      <dgm:spPr/>
      <dgm:t>
        <a:bodyPr/>
        <a:lstStyle/>
        <a:p>
          <a:endParaRPr lang="en-US"/>
        </a:p>
      </dgm:t>
    </dgm:pt>
    <dgm:pt modelId="{0A505DD2-66B7-4F50-A5BB-03C45D13ACDC}" type="sibTrans" cxnId="{7700B918-357C-4DA7-BB01-F5FFDAFC6F6E}">
      <dgm:prSet/>
      <dgm:spPr/>
      <dgm:t>
        <a:bodyPr/>
        <a:lstStyle/>
        <a:p>
          <a:endParaRPr lang="en-US"/>
        </a:p>
      </dgm:t>
    </dgm:pt>
    <dgm:pt modelId="{A65079CA-B99D-4CB4-9419-EC12D1BB32E7}">
      <dgm:prSet/>
      <dgm:spPr/>
      <dgm:t>
        <a:bodyPr/>
        <a:lstStyle/>
        <a:p>
          <a:r>
            <a:rPr lang="en-US" b="0" i="0" baseline="0"/>
            <a:t>Humanitarian aid: food, shelter, education</a:t>
          </a:r>
          <a:endParaRPr lang="en-US"/>
        </a:p>
      </dgm:t>
    </dgm:pt>
    <dgm:pt modelId="{E044058A-994E-4DFB-AE6D-7D182AFD0C85}" type="parTrans" cxnId="{9FD3D5F7-4962-49BA-A153-D291840C0EC9}">
      <dgm:prSet/>
      <dgm:spPr/>
      <dgm:t>
        <a:bodyPr/>
        <a:lstStyle/>
        <a:p>
          <a:endParaRPr lang="en-US"/>
        </a:p>
      </dgm:t>
    </dgm:pt>
    <dgm:pt modelId="{916E6744-82E7-4138-AE2B-18FF36236161}" type="sibTrans" cxnId="{9FD3D5F7-4962-49BA-A153-D291840C0EC9}">
      <dgm:prSet/>
      <dgm:spPr/>
      <dgm:t>
        <a:bodyPr/>
        <a:lstStyle/>
        <a:p>
          <a:endParaRPr lang="en-US"/>
        </a:p>
      </dgm:t>
    </dgm:pt>
    <dgm:pt modelId="{1821513B-1CB0-4B9A-8D3A-5AE13E1EFBED}">
      <dgm:prSet/>
      <dgm:spPr/>
      <dgm:t>
        <a:bodyPr/>
        <a:lstStyle/>
        <a:p>
          <a:r>
            <a:rPr lang="en-US" b="0" i="0" baseline="0" dirty="0"/>
            <a:t>Islamic values: reconciliation and cooperation</a:t>
          </a:r>
          <a:endParaRPr lang="en-US" dirty="0"/>
        </a:p>
      </dgm:t>
    </dgm:pt>
    <dgm:pt modelId="{64C9467B-A37B-4428-A489-2A2907508DD5}" type="parTrans" cxnId="{96FBC47B-BEFB-48EE-B7FF-74E2FA74275C}">
      <dgm:prSet/>
      <dgm:spPr/>
      <dgm:t>
        <a:bodyPr/>
        <a:lstStyle/>
        <a:p>
          <a:endParaRPr lang="en-US"/>
        </a:p>
      </dgm:t>
    </dgm:pt>
    <dgm:pt modelId="{101A54C2-EFA2-4B61-807F-E338B4F13C50}" type="sibTrans" cxnId="{96FBC47B-BEFB-48EE-B7FF-74E2FA74275C}">
      <dgm:prSet/>
      <dgm:spPr/>
      <dgm:t>
        <a:bodyPr/>
        <a:lstStyle/>
        <a:p>
          <a:endParaRPr lang="en-US"/>
        </a:p>
      </dgm:t>
    </dgm:pt>
    <dgm:pt modelId="{AE74C97B-DDCD-4405-901A-C469B3AEDA8B}" type="pres">
      <dgm:prSet presAssocID="{C4940183-B772-48E8-AD60-2BBA708EDE29}" presName="Name0" presStyleCnt="0">
        <dgm:presLayoutVars>
          <dgm:dir/>
          <dgm:resizeHandles val="exact"/>
        </dgm:presLayoutVars>
      </dgm:prSet>
      <dgm:spPr/>
    </dgm:pt>
    <dgm:pt modelId="{AB190E99-07F4-40E8-82E1-BD1A594502CF}" type="pres">
      <dgm:prSet presAssocID="{C4940183-B772-48E8-AD60-2BBA708EDE29}" presName="bkgdShp" presStyleLbl="alignAccFollowNode1" presStyleIdx="0" presStyleCnt="1"/>
      <dgm:spPr/>
    </dgm:pt>
    <dgm:pt modelId="{84EB7967-8849-4289-907D-6F747FCADED4}" type="pres">
      <dgm:prSet presAssocID="{C4940183-B772-48E8-AD60-2BBA708EDE29}" presName="linComp" presStyleCnt="0"/>
      <dgm:spPr/>
    </dgm:pt>
    <dgm:pt modelId="{79FD4BA1-EF86-4E6B-87A4-B500E091EC37}" type="pres">
      <dgm:prSet presAssocID="{5AB61631-A940-49BD-99D1-0284D03E9056}" presName="compNode" presStyleCnt="0"/>
      <dgm:spPr/>
    </dgm:pt>
    <dgm:pt modelId="{265D51A0-848A-4486-A0BB-BA2B2F91DB33}" type="pres">
      <dgm:prSet presAssocID="{5AB61631-A940-49BD-99D1-0284D03E9056}" presName="node" presStyleLbl="node1" presStyleIdx="0" presStyleCnt="4">
        <dgm:presLayoutVars>
          <dgm:bulletEnabled val="1"/>
        </dgm:presLayoutVars>
      </dgm:prSet>
      <dgm:spPr/>
    </dgm:pt>
    <dgm:pt modelId="{47716F6E-69CE-444F-B92D-2ED362C68916}" type="pres">
      <dgm:prSet presAssocID="{5AB61631-A940-49BD-99D1-0284D03E9056}" presName="invisiNode" presStyleLbl="node1" presStyleIdx="0" presStyleCnt="4"/>
      <dgm:spPr/>
    </dgm:pt>
    <dgm:pt modelId="{71006CCB-153F-40ED-85B2-C48E586584ED}" type="pres">
      <dgm:prSet presAssocID="{5AB61631-A940-49BD-99D1-0284D03E9056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93821041-77FE-4442-8248-EA000A5FFFDC}" type="pres">
      <dgm:prSet presAssocID="{E204661D-60D3-496E-9B56-66BDE80CF891}" presName="sibTrans" presStyleLbl="sibTrans2D1" presStyleIdx="0" presStyleCnt="0"/>
      <dgm:spPr/>
    </dgm:pt>
    <dgm:pt modelId="{E73D23DD-E96B-4D71-BA98-9D2A9B23D0AA}" type="pres">
      <dgm:prSet presAssocID="{49F38C40-C4A9-4A1A-A03A-993CCD0A99E6}" presName="compNode" presStyleCnt="0"/>
      <dgm:spPr/>
    </dgm:pt>
    <dgm:pt modelId="{DB134031-045D-4E18-A2D2-C8476CB9505A}" type="pres">
      <dgm:prSet presAssocID="{49F38C40-C4A9-4A1A-A03A-993CCD0A99E6}" presName="node" presStyleLbl="node1" presStyleIdx="1" presStyleCnt="4">
        <dgm:presLayoutVars>
          <dgm:bulletEnabled val="1"/>
        </dgm:presLayoutVars>
      </dgm:prSet>
      <dgm:spPr/>
    </dgm:pt>
    <dgm:pt modelId="{7B8FEFE0-C9B6-4234-8F3E-F82FF1B1582A}" type="pres">
      <dgm:prSet presAssocID="{49F38C40-C4A9-4A1A-A03A-993CCD0A99E6}" presName="invisiNode" presStyleLbl="node1" presStyleIdx="1" presStyleCnt="4"/>
      <dgm:spPr/>
    </dgm:pt>
    <dgm:pt modelId="{7C7E6093-B2F6-43A6-BD54-39F01C1F6721}" type="pres">
      <dgm:prSet presAssocID="{49F38C40-C4A9-4A1A-A03A-993CCD0A99E6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461C2854-84D9-4885-8645-612A6F015D4A}" type="pres">
      <dgm:prSet presAssocID="{0A505DD2-66B7-4F50-A5BB-03C45D13ACDC}" presName="sibTrans" presStyleLbl="sibTrans2D1" presStyleIdx="0" presStyleCnt="0"/>
      <dgm:spPr/>
    </dgm:pt>
    <dgm:pt modelId="{9360534D-8D45-4B51-A0E1-AC116C18C143}" type="pres">
      <dgm:prSet presAssocID="{A65079CA-B99D-4CB4-9419-EC12D1BB32E7}" presName="compNode" presStyleCnt="0"/>
      <dgm:spPr/>
    </dgm:pt>
    <dgm:pt modelId="{A0729CC1-FD70-482A-A14C-6537F7659C0A}" type="pres">
      <dgm:prSet presAssocID="{A65079CA-B99D-4CB4-9419-EC12D1BB32E7}" presName="node" presStyleLbl="node1" presStyleIdx="2" presStyleCnt="4">
        <dgm:presLayoutVars>
          <dgm:bulletEnabled val="1"/>
        </dgm:presLayoutVars>
      </dgm:prSet>
      <dgm:spPr/>
    </dgm:pt>
    <dgm:pt modelId="{7045E0FC-017D-483F-8E91-DE5D593DD006}" type="pres">
      <dgm:prSet presAssocID="{A65079CA-B99D-4CB4-9419-EC12D1BB32E7}" presName="invisiNode" presStyleLbl="node1" presStyleIdx="2" presStyleCnt="4"/>
      <dgm:spPr/>
    </dgm:pt>
    <dgm:pt modelId="{6342CEA3-4525-4BFF-AEC8-8A8AAAE1F930}" type="pres">
      <dgm:prSet presAssocID="{A65079CA-B99D-4CB4-9419-EC12D1BB32E7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9EC62CEC-CA26-4FB3-9B41-7530304176BB}" type="pres">
      <dgm:prSet presAssocID="{916E6744-82E7-4138-AE2B-18FF36236161}" presName="sibTrans" presStyleLbl="sibTrans2D1" presStyleIdx="0" presStyleCnt="0"/>
      <dgm:spPr/>
    </dgm:pt>
    <dgm:pt modelId="{917670D3-5E22-4D8F-82EF-44FEFB0C0CFD}" type="pres">
      <dgm:prSet presAssocID="{1821513B-1CB0-4B9A-8D3A-5AE13E1EFBED}" presName="compNode" presStyleCnt="0"/>
      <dgm:spPr/>
    </dgm:pt>
    <dgm:pt modelId="{7A85BE50-F992-4A24-A5AF-B7B7CC113EE4}" type="pres">
      <dgm:prSet presAssocID="{1821513B-1CB0-4B9A-8D3A-5AE13E1EFBED}" presName="node" presStyleLbl="node1" presStyleIdx="3" presStyleCnt="4">
        <dgm:presLayoutVars>
          <dgm:bulletEnabled val="1"/>
        </dgm:presLayoutVars>
      </dgm:prSet>
      <dgm:spPr/>
    </dgm:pt>
    <dgm:pt modelId="{D8BFC868-83E7-4B25-8509-DF60C86BABF4}" type="pres">
      <dgm:prSet presAssocID="{1821513B-1CB0-4B9A-8D3A-5AE13E1EFBED}" presName="invisiNode" presStyleLbl="node1" presStyleIdx="3" presStyleCnt="4"/>
      <dgm:spPr/>
    </dgm:pt>
    <dgm:pt modelId="{032AC7A8-2167-4224-B695-C36F1E2277A2}" type="pres">
      <dgm:prSet presAssocID="{1821513B-1CB0-4B9A-8D3A-5AE13E1EFBED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t="-16000" b="-16000"/>
          </a:stretch>
        </a:blipFill>
      </dgm:spPr>
    </dgm:pt>
  </dgm:ptLst>
  <dgm:cxnLst>
    <dgm:cxn modelId="{7700B918-357C-4DA7-BB01-F5FFDAFC6F6E}" srcId="{C4940183-B772-48E8-AD60-2BBA708EDE29}" destId="{49F38C40-C4A9-4A1A-A03A-993CCD0A99E6}" srcOrd="1" destOrd="0" parTransId="{67BC9291-F707-4B49-A4ED-16D174BBF5A1}" sibTransId="{0A505DD2-66B7-4F50-A5BB-03C45D13ACDC}"/>
    <dgm:cxn modelId="{9060D26B-B36B-441C-87B3-69E22CD616F0}" type="presOf" srcId="{A65079CA-B99D-4CB4-9419-EC12D1BB32E7}" destId="{A0729CC1-FD70-482A-A14C-6537F7659C0A}" srcOrd="0" destOrd="0" presId="urn:microsoft.com/office/officeart/2005/8/layout/pList2"/>
    <dgm:cxn modelId="{96FBC47B-BEFB-48EE-B7FF-74E2FA74275C}" srcId="{C4940183-B772-48E8-AD60-2BBA708EDE29}" destId="{1821513B-1CB0-4B9A-8D3A-5AE13E1EFBED}" srcOrd="3" destOrd="0" parTransId="{64C9467B-A37B-4428-A489-2A2907508DD5}" sibTransId="{101A54C2-EFA2-4B61-807F-E338B4F13C50}"/>
    <dgm:cxn modelId="{3334118F-801F-4930-A124-E455EDBDDF45}" type="presOf" srcId="{E204661D-60D3-496E-9B56-66BDE80CF891}" destId="{93821041-77FE-4442-8248-EA000A5FFFDC}" srcOrd="0" destOrd="0" presId="urn:microsoft.com/office/officeart/2005/8/layout/pList2"/>
    <dgm:cxn modelId="{2A8AA191-EAB0-4133-8176-1558346C0729}" srcId="{C4940183-B772-48E8-AD60-2BBA708EDE29}" destId="{5AB61631-A940-49BD-99D1-0284D03E9056}" srcOrd="0" destOrd="0" parTransId="{14749B69-C822-46B1-B631-8437B2F35D2E}" sibTransId="{E204661D-60D3-496E-9B56-66BDE80CF891}"/>
    <dgm:cxn modelId="{0CC98E9B-DC8B-4715-ACC1-B0CDB4CC99F8}" type="presOf" srcId="{1821513B-1CB0-4B9A-8D3A-5AE13E1EFBED}" destId="{7A85BE50-F992-4A24-A5AF-B7B7CC113EE4}" srcOrd="0" destOrd="0" presId="urn:microsoft.com/office/officeart/2005/8/layout/pList2"/>
    <dgm:cxn modelId="{960A5FB3-353F-4D6F-832D-2204014FD896}" type="presOf" srcId="{916E6744-82E7-4138-AE2B-18FF36236161}" destId="{9EC62CEC-CA26-4FB3-9B41-7530304176BB}" srcOrd="0" destOrd="0" presId="urn:microsoft.com/office/officeart/2005/8/layout/pList2"/>
    <dgm:cxn modelId="{4D9305B6-47E0-4A9E-809A-5F2207088EDF}" type="presOf" srcId="{C4940183-B772-48E8-AD60-2BBA708EDE29}" destId="{AE74C97B-DDCD-4405-901A-C469B3AEDA8B}" srcOrd="0" destOrd="0" presId="urn:microsoft.com/office/officeart/2005/8/layout/pList2"/>
    <dgm:cxn modelId="{B5C9DDBE-44D2-446E-9980-7D7DCC78936B}" type="presOf" srcId="{0A505DD2-66B7-4F50-A5BB-03C45D13ACDC}" destId="{461C2854-84D9-4885-8645-612A6F015D4A}" srcOrd="0" destOrd="0" presId="urn:microsoft.com/office/officeart/2005/8/layout/pList2"/>
    <dgm:cxn modelId="{F25A53C8-01AB-4034-8076-CE9490966517}" type="presOf" srcId="{49F38C40-C4A9-4A1A-A03A-993CCD0A99E6}" destId="{DB134031-045D-4E18-A2D2-C8476CB9505A}" srcOrd="0" destOrd="0" presId="urn:microsoft.com/office/officeart/2005/8/layout/pList2"/>
    <dgm:cxn modelId="{009774F6-218D-4EE0-A3BC-5E32C3CFF047}" type="presOf" srcId="{5AB61631-A940-49BD-99D1-0284D03E9056}" destId="{265D51A0-848A-4486-A0BB-BA2B2F91DB33}" srcOrd="0" destOrd="0" presId="urn:microsoft.com/office/officeart/2005/8/layout/pList2"/>
    <dgm:cxn modelId="{9FD3D5F7-4962-49BA-A153-D291840C0EC9}" srcId="{C4940183-B772-48E8-AD60-2BBA708EDE29}" destId="{A65079CA-B99D-4CB4-9419-EC12D1BB32E7}" srcOrd="2" destOrd="0" parTransId="{E044058A-994E-4DFB-AE6D-7D182AFD0C85}" sibTransId="{916E6744-82E7-4138-AE2B-18FF36236161}"/>
    <dgm:cxn modelId="{B354E917-9F70-4D90-B00D-4A2600864060}" type="presParOf" srcId="{AE74C97B-DDCD-4405-901A-C469B3AEDA8B}" destId="{AB190E99-07F4-40E8-82E1-BD1A594502CF}" srcOrd="0" destOrd="0" presId="urn:microsoft.com/office/officeart/2005/8/layout/pList2"/>
    <dgm:cxn modelId="{AC051B6E-6EC0-4C5D-A5BD-B89C510E5238}" type="presParOf" srcId="{AE74C97B-DDCD-4405-901A-C469B3AEDA8B}" destId="{84EB7967-8849-4289-907D-6F747FCADED4}" srcOrd="1" destOrd="0" presId="urn:microsoft.com/office/officeart/2005/8/layout/pList2"/>
    <dgm:cxn modelId="{9538C050-0473-4C7B-AC3A-9685FBE44F24}" type="presParOf" srcId="{84EB7967-8849-4289-907D-6F747FCADED4}" destId="{79FD4BA1-EF86-4E6B-87A4-B500E091EC37}" srcOrd="0" destOrd="0" presId="urn:microsoft.com/office/officeart/2005/8/layout/pList2"/>
    <dgm:cxn modelId="{0F204399-0040-4A23-B586-0E6D24BA18CF}" type="presParOf" srcId="{79FD4BA1-EF86-4E6B-87A4-B500E091EC37}" destId="{265D51A0-848A-4486-A0BB-BA2B2F91DB33}" srcOrd="0" destOrd="0" presId="urn:microsoft.com/office/officeart/2005/8/layout/pList2"/>
    <dgm:cxn modelId="{EFBE0E9B-505B-4D9E-AC63-A94288150941}" type="presParOf" srcId="{79FD4BA1-EF86-4E6B-87A4-B500E091EC37}" destId="{47716F6E-69CE-444F-B92D-2ED362C68916}" srcOrd="1" destOrd="0" presId="urn:microsoft.com/office/officeart/2005/8/layout/pList2"/>
    <dgm:cxn modelId="{022493EC-301F-4CCD-AEBC-BBD26C5BD81A}" type="presParOf" srcId="{79FD4BA1-EF86-4E6B-87A4-B500E091EC37}" destId="{71006CCB-153F-40ED-85B2-C48E586584ED}" srcOrd="2" destOrd="0" presId="urn:microsoft.com/office/officeart/2005/8/layout/pList2"/>
    <dgm:cxn modelId="{6FA7E92B-4FAB-4F6B-AAC0-E681EAB380A3}" type="presParOf" srcId="{84EB7967-8849-4289-907D-6F747FCADED4}" destId="{93821041-77FE-4442-8248-EA000A5FFFDC}" srcOrd="1" destOrd="0" presId="urn:microsoft.com/office/officeart/2005/8/layout/pList2"/>
    <dgm:cxn modelId="{9049B31A-4588-4F2F-A13E-C59D48DA2E0D}" type="presParOf" srcId="{84EB7967-8849-4289-907D-6F747FCADED4}" destId="{E73D23DD-E96B-4D71-BA98-9D2A9B23D0AA}" srcOrd="2" destOrd="0" presId="urn:microsoft.com/office/officeart/2005/8/layout/pList2"/>
    <dgm:cxn modelId="{60B81F9C-D3EE-4FC1-A991-38DDF8F76697}" type="presParOf" srcId="{E73D23DD-E96B-4D71-BA98-9D2A9B23D0AA}" destId="{DB134031-045D-4E18-A2D2-C8476CB9505A}" srcOrd="0" destOrd="0" presId="urn:microsoft.com/office/officeart/2005/8/layout/pList2"/>
    <dgm:cxn modelId="{333CFF2D-E2BD-45C3-836F-9D7CDA0E1AC5}" type="presParOf" srcId="{E73D23DD-E96B-4D71-BA98-9D2A9B23D0AA}" destId="{7B8FEFE0-C9B6-4234-8F3E-F82FF1B1582A}" srcOrd="1" destOrd="0" presId="urn:microsoft.com/office/officeart/2005/8/layout/pList2"/>
    <dgm:cxn modelId="{AA44F392-29AF-47AF-8B98-D1ADBB08B4F9}" type="presParOf" srcId="{E73D23DD-E96B-4D71-BA98-9D2A9B23D0AA}" destId="{7C7E6093-B2F6-43A6-BD54-39F01C1F6721}" srcOrd="2" destOrd="0" presId="urn:microsoft.com/office/officeart/2005/8/layout/pList2"/>
    <dgm:cxn modelId="{79831760-CB1D-4A09-B159-9F4B2BD9747D}" type="presParOf" srcId="{84EB7967-8849-4289-907D-6F747FCADED4}" destId="{461C2854-84D9-4885-8645-612A6F015D4A}" srcOrd="3" destOrd="0" presId="urn:microsoft.com/office/officeart/2005/8/layout/pList2"/>
    <dgm:cxn modelId="{BFD18FD2-AED5-4B20-9576-2D85ED7EDF74}" type="presParOf" srcId="{84EB7967-8849-4289-907D-6F747FCADED4}" destId="{9360534D-8D45-4B51-A0E1-AC116C18C143}" srcOrd="4" destOrd="0" presId="urn:microsoft.com/office/officeart/2005/8/layout/pList2"/>
    <dgm:cxn modelId="{8867B846-365E-4B5C-9E6F-2B8C2F208981}" type="presParOf" srcId="{9360534D-8D45-4B51-A0E1-AC116C18C143}" destId="{A0729CC1-FD70-482A-A14C-6537F7659C0A}" srcOrd="0" destOrd="0" presId="urn:microsoft.com/office/officeart/2005/8/layout/pList2"/>
    <dgm:cxn modelId="{2C722461-8BD5-45BF-BBCE-D6122EB093A7}" type="presParOf" srcId="{9360534D-8D45-4B51-A0E1-AC116C18C143}" destId="{7045E0FC-017D-483F-8E91-DE5D593DD006}" srcOrd="1" destOrd="0" presId="urn:microsoft.com/office/officeart/2005/8/layout/pList2"/>
    <dgm:cxn modelId="{393D1F1D-7CB8-4B94-99A8-53CE5EBAF348}" type="presParOf" srcId="{9360534D-8D45-4B51-A0E1-AC116C18C143}" destId="{6342CEA3-4525-4BFF-AEC8-8A8AAAE1F930}" srcOrd="2" destOrd="0" presId="urn:microsoft.com/office/officeart/2005/8/layout/pList2"/>
    <dgm:cxn modelId="{64E6FBFE-0AF4-446F-BE0F-4CE5FD6D1D9B}" type="presParOf" srcId="{84EB7967-8849-4289-907D-6F747FCADED4}" destId="{9EC62CEC-CA26-4FB3-9B41-7530304176BB}" srcOrd="5" destOrd="0" presId="urn:microsoft.com/office/officeart/2005/8/layout/pList2"/>
    <dgm:cxn modelId="{749B7167-7E96-41DF-B8CD-65BC0CFB84A4}" type="presParOf" srcId="{84EB7967-8849-4289-907D-6F747FCADED4}" destId="{917670D3-5E22-4D8F-82EF-44FEFB0C0CFD}" srcOrd="6" destOrd="0" presId="urn:microsoft.com/office/officeart/2005/8/layout/pList2"/>
    <dgm:cxn modelId="{C00523EC-3675-4AAF-8308-1E3EA67951DD}" type="presParOf" srcId="{917670D3-5E22-4D8F-82EF-44FEFB0C0CFD}" destId="{7A85BE50-F992-4A24-A5AF-B7B7CC113EE4}" srcOrd="0" destOrd="0" presId="urn:microsoft.com/office/officeart/2005/8/layout/pList2"/>
    <dgm:cxn modelId="{59CF7372-EAC0-430D-8481-38AE69F3CA39}" type="presParOf" srcId="{917670D3-5E22-4D8F-82EF-44FEFB0C0CFD}" destId="{D8BFC868-83E7-4B25-8509-DF60C86BABF4}" srcOrd="1" destOrd="0" presId="urn:microsoft.com/office/officeart/2005/8/layout/pList2"/>
    <dgm:cxn modelId="{F70D51B5-FE86-4F7E-B622-2A45ED1C7338}" type="presParOf" srcId="{917670D3-5E22-4D8F-82EF-44FEFB0C0CFD}" destId="{032AC7A8-2167-4224-B695-C36F1E2277A2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E348D3-5C2D-4D72-977F-CA177610FEE9}">
      <dsp:nvSpPr>
        <dsp:cNvPr id="0" name=""/>
        <dsp:cNvSpPr/>
      </dsp:nvSpPr>
      <dsp:spPr>
        <a:xfrm>
          <a:off x="1573731" y="90302"/>
          <a:ext cx="3409750" cy="340975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Understand major regional conflicts during the Cold War.</a:t>
          </a:r>
          <a:endParaRPr lang="en-US" sz="1700" kern="1200" dirty="0"/>
        </a:p>
      </dsp:txBody>
      <dsp:txXfrm>
        <a:off x="1967163" y="549307"/>
        <a:ext cx="2622885" cy="1081940"/>
      </dsp:txXfrm>
    </dsp:sp>
    <dsp:sp modelId="{6FBC6453-28EB-419C-A7C3-0F11804000F7}">
      <dsp:nvSpPr>
        <dsp:cNvPr id="0" name=""/>
        <dsp:cNvSpPr/>
      </dsp:nvSpPr>
      <dsp:spPr>
        <a:xfrm>
          <a:off x="3081890" y="1598461"/>
          <a:ext cx="3409750" cy="340975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Explore causes and consequences of these conflicts.</a:t>
          </a:r>
          <a:endParaRPr lang="en-US" sz="1700" kern="1200"/>
        </a:p>
      </dsp:txBody>
      <dsp:txXfrm>
        <a:off x="4917909" y="1991894"/>
        <a:ext cx="1311442" cy="2622885"/>
      </dsp:txXfrm>
    </dsp:sp>
    <dsp:sp modelId="{59B20C32-A0EE-44AA-AA13-14F095A976C8}">
      <dsp:nvSpPr>
        <dsp:cNvPr id="0" name=""/>
        <dsp:cNvSpPr/>
      </dsp:nvSpPr>
      <dsp:spPr>
        <a:xfrm>
          <a:off x="1573731" y="3106620"/>
          <a:ext cx="3409750" cy="340975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Analyze global responses and peace efforts.</a:t>
          </a:r>
          <a:endParaRPr lang="en-US" sz="1700" kern="1200"/>
        </a:p>
      </dsp:txBody>
      <dsp:txXfrm>
        <a:off x="1967163" y="4975426"/>
        <a:ext cx="2622885" cy="1081940"/>
      </dsp:txXfrm>
    </dsp:sp>
    <dsp:sp modelId="{40240145-4826-4A5F-848F-FC68A19061A5}">
      <dsp:nvSpPr>
        <dsp:cNvPr id="0" name=""/>
        <dsp:cNvSpPr/>
      </dsp:nvSpPr>
      <dsp:spPr>
        <a:xfrm>
          <a:off x="65572" y="1598461"/>
          <a:ext cx="3409750" cy="340975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Connect lessons to Islamic values of justice and peace.</a:t>
          </a:r>
          <a:endParaRPr lang="en-US" sz="1700" kern="1200"/>
        </a:p>
      </dsp:txBody>
      <dsp:txXfrm>
        <a:off x="327860" y="1991894"/>
        <a:ext cx="1311442" cy="26228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7E430-CB83-4396-A266-8AC614D74269}">
      <dsp:nvSpPr>
        <dsp:cNvPr id="0" name=""/>
        <dsp:cNvSpPr/>
      </dsp:nvSpPr>
      <dsp:spPr>
        <a:xfrm>
          <a:off x="3629" y="167630"/>
          <a:ext cx="3538787" cy="129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0" i="0" kern="1200" baseline="0" dirty="0"/>
            <a:t>Role-play</a:t>
          </a:r>
          <a:endParaRPr lang="en-US" sz="4500" kern="1200" dirty="0"/>
        </a:p>
      </dsp:txBody>
      <dsp:txXfrm>
        <a:off x="3629" y="167630"/>
        <a:ext cx="3538787" cy="1296000"/>
      </dsp:txXfrm>
    </dsp:sp>
    <dsp:sp modelId="{7F207D39-6AEB-48E5-ACD8-F54C07B0774F}">
      <dsp:nvSpPr>
        <dsp:cNvPr id="0" name=""/>
        <dsp:cNvSpPr/>
      </dsp:nvSpPr>
      <dsp:spPr>
        <a:xfrm>
          <a:off x="3629" y="1463630"/>
          <a:ext cx="3538787" cy="316532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320040" bIns="360045" numCol="1" spcCol="1270" anchor="t" anchorCtr="0">
          <a:noAutofit/>
        </a:bodyPr>
        <a:lstStyle/>
        <a:p>
          <a:pPr marL="285750" lvl="1" indent="-285750" algn="ctr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500" b="0" i="0" kern="1200" baseline="0" dirty="0"/>
            <a:t>You are peace negotiators</a:t>
          </a:r>
          <a:endParaRPr lang="en-US" sz="4500" kern="1200" dirty="0"/>
        </a:p>
      </dsp:txBody>
      <dsp:txXfrm>
        <a:off x="3629" y="1463630"/>
        <a:ext cx="3538787" cy="3165328"/>
      </dsp:txXfrm>
    </dsp:sp>
    <dsp:sp modelId="{5D570065-9B96-47F2-84B9-BBECB3193FE7}">
      <dsp:nvSpPr>
        <dsp:cNvPr id="0" name=""/>
        <dsp:cNvSpPr/>
      </dsp:nvSpPr>
      <dsp:spPr>
        <a:xfrm>
          <a:off x="4037847" y="167630"/>
          <a:ext cx="3538787" cy="129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0" i="0" kern="1200" baseline="0" dirty="0"/>
            <a:t>Issue</a:t>
          </a:r>
          <a:endParaRPr lang="en-US" sz="4500" kern="1200" dirty="0"/>
        </a:p>
      </dsp:txBody>
      <dsp:txXfrm>
        <a:off x="4037847" y="167630"/>
        <a:ext cx="3538787" cy="1296000"/>
      </dsp:txXfrm>
    </dsp:sp>
    <dsp:sp modelId="{DEA5FF19-D0DE-496B-B190-0CAF80FD21D1}">
      <dsp:nvSpPr>
        <dsp:cNvPr id="0" name=""/>
        <dsp:cNvSpPr/>
      </dsp:nvSpPr>
      <dsp:spPr>
        <a:xfrm>
          <a:off x="4037847" y="1463630"/>
          <a:ext cx="3538787" cy="316532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320040" bIns="360045" numCol="1" spcCol="1270" anchor="t" anchorCtr="0">
          <a:noAutofit/>
        </a:bodyPr>
        <a:lstStyle/>
        <a:p>
          <a:pPr marL="285750" lvl="1" indent="-285750" algn="ctr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500" b="0" i="0" kern="1200" baseline="0" dirty="0"/>
            <a:t>Resolve a border and refugee conflict</a:t>
          </a:r>
          <a:endParaRPr lang="en-US" sz="4500" kern="1200" dirty="0"/>
        </a:p>
      </dsp:txBody>
      <dsp:txXfrm>
        <a:off x="4037847" y="1463630"/>
        <a:ext cx="3538787" cy="3165328"/>
      </dsp:txXfrm>
    </dsp:sp>
    <dsp:sp modelId="{64222C4C-A3D4-4D04-B367-12B0B113E776}">
      <dsp:nvSpPr>
        <dsp:cNvPr id="0" name=""/>
        <dsp:cNvSpPr/>
      </dsp:nvSpPr>
      <dsp:spPr>
        <a:xfrm>
          <a:off x="8072065" y="167630"/>
          <a:ext cx="3538787" cy="129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0" i="0" kern="1200" baseline="0" dirty="0"/>
            <a:t>Goal</a:t>
          </a:r>
          <a:endParaRPr lang="en-US" sz="4500" kern="1200" dirty="0"/>
        </a:p>
      </dsp:txBody>
      <dsp:txXfrm>
        <a:off x="8072065" y="167630"/>
        <a:ext cx="3538787" cy="1296000"/>
      </dsp:txXfrm>
    </dsp:sp>
    <dsp:sp modelId="{4233C8A9-4DAC-4A9E-BB8F-54035539CF1E}">
      <dsp:nvSpPr>
        <dsp:cNvPr id="0" name=""/>
        <dsp:cNvSpPr/>
      </dsp:nvSpPr>
      <dsp:spPr>
        <a:xfrm>
          <a:off x="8072065" y="1463630"/>
          <a:ext cx="3538787" cy="316532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320040" bIns="360045" numCol="1" spcCol="1270" anchor="t" anchorCtr="0">
          <a:noAutofit/>
        </a:bodyPr>
        <a:lstStyle/>
        <a:p>
          <a:pPr marL="285750" lvl="1" indent="-285750" algn="ctr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500" b="0" i="0" kern="1200" baseline="0" dirty="0"/>
            <a:t>Fair solution based on justice and unity</a:t>
          </a:r>
          <a:endParaRPr lang="en-US" sz="4500" kern="1200" dirty="0"/>
        </a:p>
      </dsp:txBody>
      <dsp:txXfrm>
        <a:off x="8072065" y="1463630"/>
        <a:ext cx="3538787" cy="316532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23FE2-0572-4B0E-B9BC-1DE8643D4C11}">
      <dsp:nvSpPr>
        <dsp:cNvPr id="0" name=""/>
        <dsp:cNvSpPr/>
      </dsp:nvSpPr>
      <dsp:spPr>
        <a:xfrm>
          <a:off x="0" y="240938"/>
          <a:ext cx="7295147" cy="88744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What caused the Iran-Iraq War?</a:t>
          </a:r>
          <a:endParaRPr lang="en-US" sz="3700" kern="1200"/>
        </a:p>
      </dsp:txBody>
      <dsp:txXfrm>
        <a:off x="43321" y="284259"/>
        <a:ext cx="7208505" cy="800803"/>
      </dsp:txXfrm>
    </dsp:sp>
    <dsp:sp modelId="{B70CADD0-8237-4E87-BAC1-1F527886D219}">
      <dsp:nvSpPr>
        <dsp:cNvPr id="0" name=""/>
        <dsp:cNvSpPr/>
      </dsp:nvSpPr>
      <dsp:spPr>
        <a:xfrm>
          <a:off x="0" y="1234944"/>
          <a:ext cx="7295147" cy="88744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What was Operation Desert Storm?</a:t>
          </a:r>
          <a:endParaRPr lang="en-US" sz="3700" kern="1200"/>
        </a:p>
      </dsp:txBody>
      <dsp:txXfrm>
        <a:off x="43321" y="1278265"/>
        <a:ext cx="7208505" cy="800803"/>
      </dsp:txXfrm>
    </dsp:sp>
    <dsp:sp modelId="{75F6665C-BD29-4FC1-A96E-483FC64E2151}">
      <dsp:nvSpPr>
        <dsp:cNvPr id="0" name=""/>
        <dsp:cNvSpPr/>
      </dsp:nvSpPr>
      <dsp:spPr>
        <a:xfrm>
          <a:off x="0" y="2228949"/>
          <a:ext cx="7295147" cy="88744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What was the Mujahideen's role?</a:t>
          </a:r>
          <a:endParaRPr lang="en-US" sz="3700" kern="1200"/>
        </a:p>
      </dsp:txBody>
      <dsp:txXfrm>
        <a:off x="43321" y="2272270"/>
        <a:ext cx="7208505" cy="800803"/>
      </dsp:txXfrm>
    </dsp:sp>
    <dsp:sp modelId="{CE163FFB-C1DD-47E0-9AEC-EB3CCF035A0E}">
      <dsp:nvSpPr>
        <dsp:cNvPr id="0" name=""/>
        <dsp:cNvSpPr/>
      </dsp:nvSpPr>
      <dsp:spPr>
        <a:xfrm>
          <a:off x="0" y="3222954"/>
          <a:ext cx="7295147" cy="88744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Name a peacekeeping initiative.</a:t>
          </a:r>
          <a:endParaRPr lang="en-US" sz="3700" kern="1200"/>
        </a:p>
      </dsp:txBody>
      <dsp:txXfrm>
        <a:off x="43321" y="3266275"/>
        <a:ext cx="7208505" cy="800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9D15A-C0CF-40A7-9B82-991B21ED8DFB}">
      <dsp:nvSpPr>
        <dsp:cNvPr id="0" name=""/>
        <dsp:cNvSpPr/>
      </dsp:nvSpPr>
      <dsp:spPr>
        <a:xfrm>
          <a:off x="2418" y="0"/>
          <a:ext cx="3762547" cy="53607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Rooted in land claims and historical grievances</a:t>
          </a:r>
          <a:endParaRPr lang="en-US" sz="3000" kern="1200"/>
        </a:p>
      </dsp:txBody>
      <dsp:txXfrm>
        <a:off x="2418" y="2144294"/>
        <a:ext cx="3762547" cy="2144294"/>
      </dsp:txXfrm>
    </dsp:sp>
    <dsp:sp modelId="{E840D9CD-B5F7-473C-A3A2-DCDE0B74E7C5}">
      <dsp:nvSpPr>
        <dsp:cNvPr id="0" name=""/>
        <dsp:cNvSpPr/>
      </dsp:nvSpPr>
      <dsp:spPr>
        <a:xfrm>
          <a:off x="991129" y="321644"/>
          <a:ext cx="1785125" cy="178512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328CF6-EE9F-4754-B9EB-C51F7F737857}">
      <dsp:nvSpPr>
        <dsp:cNvPr id="0" name=""/>
        <dsp:cNvSpPr/>
      </dsp:nvSpPr>
      <dsp:spPr>
        <a:xfrm>
          <a:off x="3877841" y="0"/>
          <a:ext cx="3762547" cy="53607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1948: Israel declared; led to wars and displacement</a:t>
          </a:r>
          <a:endParaRPr lang="en-US" sz="3000" kern="1200"/>
        </a:p>
      </dsp:txBody>
      <dsp:txXfrm>
        <a:off x="3877841" y="2144294"/>
        <a:ext cx="3762547" cy="2144294"/>
      </dsp:txXfrm>
    </dsp:sp>
    <dsp:sp modelId="{F51D6DE8-3119-4943-B7B5-4D2AF2A3C972}">
      <dsp:nvSpPr>
        <dsp:cNvPr id="0" name=""/>
        <dsp:cNvSpPr/>
      </dsp:nvSpPr>
      <dsp:spPr>
        <a:xfrm>
          <a:off x="4866552" y="321644"/>
          <a:ext cx="1785125" cy="178512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7000" r="-3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6306DD-E52B-4E39-B985-0BCDB900A070}">
      <dsp:nvSpPr>
        <dsp:cNvPr id="0" name=""/>
        <dsp:cNvSpPr/>
      </dsp:nvSpPr>
      <dsp:spPr>
        <a:xfrm>
          <a:off x="7753265" y="0"/>
          <a:ext cx="3762547" cy="53607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Peace efforts: Camp David, Oslo, recent normalization</a:t>
          </a:r>
          <a:endParaRPr lang="en-US" sz="3000" kern="1200"/>
        </a:p>
      </dsp:txBody>
      <dsp:txXfrm>
        <a:off x="7753265" y="2144294"/>
        <a:ext cx="3762547" cy="2144294"/>
      </dsp:txXfrm>
    </dsp:sp>
    <dsp:sp modelId="{70F90111-96CF-454E-9D9F-32E418A213B6}">
      <dsp:nvSpPr>
        <dsp:cNvPr id="0" name=""/>
        <dsp:cNvSpPr/>
      </dsp:nvSpPr>
      <dsp:spPr>
        <a:xfrm>
          <a:off x="8741976" y="321644"/>
          <a:ext cx="1785125" cy="178512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DC3E79-03FB-4A4B-AF30-6F78EF9A4C7B}">
      <dsp:nvSpPr>
        <dsp:cNvPr id="0" name=""/>
        <dsp:cNvSpPr/>
      </dsp:nvSpPr>
      <dsp:spPr>
        <a:xfrm>
          <a:off x="460729" y="4288589"/>
          <a:ext cx="10596772" cy="804110"/>
        </a:xfrm>
        <a:prstGeom prst="leftRight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8B034-29AA-4115-B93D-2FFD7CD6AAF3}">
      <dsp:nvSpPr>
        <dsp:cNvPr id="0" name=""/>
        <dsp:cNvSpPr/>
      </dsp:nvSpPr>
      <dsp:spPr>
        <a:xfrm>
          <a:off x="449239" y="18409"/>
          <a:ext cx="3357810" cy="248140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DD6BF-0222-48A1-89C3-258CAB368AEC}">
      <dsp:nvSpPr>
        <dsp:cNvPr id="0" name=""/>
        <dsp:cNvSpPr/>
      </dsp:nvSpPr>
      <dsp:spPr>
        <a:xfrm>
          <a:off x="1127945" y="2049893"/>
          <a:ext cx="2893432" cy="6953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b="0" i="0" kern="1200" baseline="0" dirty="0"/>
            <a:t>Began over border disputes (Shatt al-Arab)</a:t>
          </a:r>
          <a:endParaRPr lang="en-US" sz="2100" kern="1200" dirty="0"/>
        </a:p>
      </dsp:txBody>
      <dsp:txXfrm>
        <a:off x="1127945" y="2049893"/>
        <a:ext cx="2893432" cy="695340"/>
      </dsp:txXfrm>
    </dsp:sp>
    <dsp:sp modelId="{859E637A-A9E9-4816-9799-CA4EEBE14067}">
      <dsp:nvSpPr>
        <dsp:cNvPr id="0" name=""/>
        <dsp:cNvSpPr/>
      </dsp:nvSpPr>
      <dsp:spPr>
        <a:xfrm>
          <a:off x="4414763" y="18409"/>
          <a:ext cx="3357810" cy="248140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4000" b="-14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4B0A9-73FC-4510-A8D1-CCCAD5EACC76}">
      <dsp:nvSpPr>
        <dsp:cNvPr id="0" name=""/>
        <dsp:cNvSpPr/>
      </dsp:nvSpPr>
      <dsp:spPr>
        <a:xfrm>
          <a:off x="5093469" y="2049893"/>
          <a:ext cx="2893432" cy="6953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b="0" i="0" kern="1200" baseline="0"/>
            <a:t>Saddam feared Iran’s post-revolution influence</a:t>
          </a:r>
          <a:endParaRPr lang="en-US" sz="2100" kern="1200"/>
        </a:p>
      </dsp:txBody>
      <dsp:txXfrm>
        <a:off x="5093469" y="2049893"/>
        <a:ext cx="2893432" cy="695340"/>
      </dsp:txXfrm>
    </dsp:sp>
    <dsp:sp modelId="{536A2928-2272-4C29-9B14-D8BAB98F21CF}">
      <dsp:nvSpPr>
        <dsp:cNvPr id="0" name=""/>
        <dsp:cNvSpPr/>
      </dsp:nvSpPr>
      <dsp:spPr>
        <a:xfrm>
          <a:off x="449239" y="3102447"/>
          <a:ext cx="3357810" cy="2481409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2000" b="-2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B568A-AD20-470C-82A0-701F678FAC66}">
      <dsp:nvSpPr>
        <dsp:cNvPr id="0" name=""/>
        <dsp:cNvSpPr/>
      </dsp:nvSpPr>
      <dsp:spPr>
        <a:xfrm>
          <a:off x="1127945" y="5133931"/>
          <a:ext cx="2893432" cy="6953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b="0" i="0" kern="1200" baseline="0"/>
            <a:t>War caused over a million casualties</a:t>
          </a:r>
          <a:endParaRPr lang="en-US" sz="2100" kern="1200"/>
        </a:p>
      </dsp:txBody>
      <dsp:txXfrm>
        <a:off x="1127945" y="5133931"/>
        <a:ext cx="2893432" cy="695340"/>
      </dsp:txXfrm>
    </dsp:sp>
    <dsp:sp modelId="{5A6192DA-54A2-4D66-9A34-232A21B67A10}">
      <dsp:nvSpPr>
        <dsp:cNvPr id="0" name=""/>
        <dsp:cNvSpPr/>
      </dsp:nvSpPr>
      <dsp:spPr>
        <a:xfrm>
          <a:off x="4414763" y="3102447"/>
          <a:ext cx="3357810" cy="2481409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15000" b="-15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3514D-D26E-4606-B480-4297382EB557}">
      <dsp:nvSpPr>
        <dsp:cNvPr id="0" name=""/>
        <dsp:cNvSpPr/>
      </dsp:nvSpPr>
      <dsp:spPr>
        <a:xfrm>
          <a:off x="5093469" y="5133931"/>
          <a:ext cx="2893432" cy="6953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b="0" i="0" kern="1200" baseline="0"/>
            <a:t>Ended in stalemate with massive destruction</a:t>
          </a:r>
          <a:endParaRPr lang="en-US" sz="2100" kern="1200"/>
        </a:p>
      </dsp:txBody>
      <dsp:txXfrm>
        <a:off x="5093469" y="5133931"/>
        <a:ext cx="2893432" cy="695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CC674-0948-47B0-B071-F2AF8880998C}">
      <dsp:nvSpPr>
        <dsp:cNvPr id="0" name=""/>
        <dsp:cNvSpPr/>
      </dsp:nvSpPr>
      <dsp:spPr>
        <a:xfrm>
          <a:off x="116237" y="3265"/>
          <a:ext cx="3446189" cy="254672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FD7513D-D8F5-4FEB-A10D-89E87705ACF4}">
      <dsp:nvSpPr>
        <dsp:cNvPr id="0" name=""/>
        <dsp:cNvSpPr/>
      </dsp:nvSpPr>
      <dsp:spPr>
        <a:xfrm>
          <a:off x="812807" y="2088218"/>
          <a:ext cx="2969589" cy="7136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600" b="0" i="0" kern="1200" baseline="0"/>
            <a:t>USSR invaded to support communist Afghan government</a:t>
          </a:r>
          <a:endParaRPr lang="en-US" sz="1600" kern="1200"/>
        </a:p>
      </dsp:txBody>
      <dsp:txXfrm>
        <a:off x="812807" y="2088218"/>
        <a:ext cx="2969589" cy="713641"/>
      </dsp:txXfrm>
    </dsp:sp>
    <dsp:sp modelId="{24327D50-B987-4B93-9969-03F181A3DE17}">
      <dsp:nvSpPr>
        <dsp:cNvPr id="0" name=""/>
        <dsp:cNvSpPr/>
      </dsp:nvSpPr>
      <dsp:spPr>
        <a:xfrm>
          <a:off x="4154435" y="3265"/>
          <a:ext cx="3446189" cy="254672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05B0E66-B8DE-41E5-91E5-62E2A0A6E511}">
      <dsp:nvSpPr>
        <dsp:cNvPr id="0" name=""/>
        <dsp:cNvSpPr/>
      </dsp:nvSpPr>
      <dsp:spPr>
        <a:xfrm>
          <a:off x="4851005" y="2088218"/>
          <a:ext cx="2969589" cy="7136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600" b="0" i="0" kern="1200" baseline="0"/>
            <a:t>Mujahideen resisted with support from US, Saudi Arabia, Pakistan</a:t>
          </a:r>
          <a:endParaRPr lang="en-US" sz="1600" kern="1200"/>
        </a:p>
      </dsp:txBody>
      <dsp:txXfrm>
        <a:off x="4851005" y="2088218"/>
        <a:ext cx="2969589" cy="713641"/>
      </dsp:txXfrm>
    </dsp:sp>
    <dsp:sp modelId="{D0E46F96-AA0B-4BC0-9380-CB0F20CEF985}">
      <dsp:nvSpPr>
        <dsp:cNvPr id="0" name=""/>
        <dsp:cNvSpPr/>
      </dsp:nvSpPr>
      <dsp:spPr>
        <a:xfrm>
          <a:off x="116237" y="3168475"/>
          <a:ext cx="3446189" cy="254672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177053E-02F0-450E-A10A-0F46185F30DF}">
      <dsp:nvSpPr>
        <dsp:cNvPr id="0" name=""/>
        <dsp:cNvSpPr/>
      </dsp:nvSpPr>
      <dsp:spPr>
        <a:xfrm>
          <a:off x="812807" y="5253429"/>
          <a:ext cx="2969589" cy="7136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600" b="0" i="0" kern="1200" baseline="0"/>
            <a:t>War weakened Soviet economy, led to USSR collapse</a:t>
          </a:r>
          <a:endParaRPr lang="en-US" sz="1600" kern="1200"/>
        </a:p>
      </dsp:txBody>
      <dsp:txXfrm>
        <a:off x="812807" y="5253429"/>
        <a:ext cx="2969589" cy="713641"/>
      </dsp:txXfrm>
    </dsp:sp>
    <dsp:sp modelId="{610B0926-C5EB-4BCE-AF80-12FAAF223616}">
      <dsp:nvSpPr>
        <dsp:cNvPr id="0" name=""/>
        <dsp:cNvSpPr/>
      </dsp:nvSpPr>
      <dsp:spPr>
        <a:xfrm>
          <a:off x="4154435" y="3168475"/>
          <a:ext cx="3446189" cy="254672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51000" b="-51000"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9ED3748-9FE8-400B-90F8-4225BE208C1B}">
      <dsp:nvSpPr>
        <dsp:cNvPr id="0" name=""/>
        <dsp:cNvSpPr/>
      </dsp:nvSpPr>
      <dsp:spPr>
        <a:xfrm>
          <a:off x="4851005" y="5253429"/>
          <a:ext cx="2969589" cy="71364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600" b="0" i="0" kern="1200" baseline="0"/>
            <a:t>Massive Afghan displacement</a:t>
          </a:r>
          <a:endParaRPr lang="en-US" sz="1600" kern="1200"/>
        </a:p>
      </dsp:txBody>
      <dsp:txXfrm>
        <a:off x="4851005" y="5253429"/>
        <a:ext cx="2969589" cy="7136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2FB0E-2148-4B76-B98F-37E2E5E2C0C4}">
      <dsp:nvSpPr>
        <dsp:cNvPr id="0" name=""/>
        <dsp:cNvSpPr/>
      </dsp:nvSpPr>
      <dsp:spPr>
        <a:xfrm>
          <a:off x="1253773" y="54788"/>
          <a:ext cx="3307849" cy="244448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6000" b="-6000"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9AC3C-EEC0-4E94-9ADE-9C55207CE943}">
      <dsp:nvSpPr>
        <dsp:cNvPr id="0" name=""/>
        <dsp:cNvSpPr/>
      </dsp:nvSpPr>
      <dsp:spPr>
        <a:xfrm>
          <a:off x="1922381" y="2056046"/>
          <a:ext cx="2850381" cy="68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b="0" i="0" kern="1200" baseline="0"/>
            <a:t>Iraq invaded Kuwait over oil and territory claims</a:t>
          </a:r>
          <a:endParaRPr lang="en-US" sz="2000" kern="1200"/>
        </a:p>
      </dsp:txBody>
      <dsp:txXfrm>
        <a:off x="1922381" y="2056046"/>
        <a:ext cx="2850381" cy="684994"/>
      </dsp:txXfrm>
    </dsp:sp>
    <dsp:sp modelId="{F195FEE8-968B-42EE-B33C-C19EBFC1E7F7}">
      <dsp:nvSpPr>
        <dsp:cNvPr id="0" name=""/>
        <dsp:cNvSpPr/>
      </dsp:nvSpPr>
      <dsp:spPr>
        <a:xfrm>
          <a:off x="5233500" y="54788"/>
          <a:ext cx="3307849" cy="244448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8549D-B0CC-497B-BE6A-E3C928E2E60F}">
      <dsp:nvSpPr>
        <dsp:cNvPr id="0" name=""/>
        <dsp:cNvSpPr/>
      </dsp:nvSpPr>
      <dsp:spPr>
        <a:xfrm>
          <a:off x="5902108" y="2056046"/>
          <a:ext cx="2850381" cy="68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b="0" i="0" kern="1200" baseline="0"/>
            <a:t>Global coalition, including Saudi Arabia, intervened</a:t>
          </a:r>
          <a:endParaRPr lang="en-US" sz="2000" kern="1200"/>
        </a:p>
      </dsp:txBody>
      <dsp:txXfrm>
        <a:off x="5902108" y="2056046"/>
        <a:ext cx="2850381" cy="684994"/>
      </dsp:txXfrm>
    </dsp:sp>
    <dsp:sp modelId="{7AED9DCD-DE3C-4915-A656-DCC3FBB146C7}">
      <dsp:nvSpPr>
        <dsp:cNvPr id="0" name=""/>
        <dsp:cNvSpPr/>
      </dsp:nvSpPr>
      <dsp:spPr>
        <a:xfrm>
          <a:off x="1253773" y="3092938"/>
          <a:ext cx="3307849" cy="244448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8000" r="-8000"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6FD21-D01D-4285-8519-AD9125D7D377}">
      <dsp:nvSpPr>
        <dsp:cNvPr id="0" name=""/>
        <dsp:cNvSpPr/>
      </dsp:nvSpPr>
      <dsp:spPr>
        <a:xfrm>
          <a:off x="1922381" y="5094195"/>
          <a:ext cx="2850381" cy="68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b="0" i="0" kern="1200" baseline="0"/>
            <a:t>Operation Desert Storm liberated Kuwait</a:t>
          </a:r>
          <a:endParaRPr lang="en-US" sz="2000" kern="1200"/>
        </a:p>
      </dsp:txBody>
      <dsp:txXfrm>
        <a:off x="1922381" y="5094195"/>
        <a:ext cx="2850381" cy="684994"/>
      </dsp:txXfrm>
    </dsp:sp>
    <dsp:sp modelId="{93393EED-D52C-47EC-A7CE-6CB4FFE48E0F}">
      <dsp:nvSpPr>
        <dsp:cNvPr id="0" name=""/>
        <dsp:cNvSpPr/>
      </dsp:nvSpPr>
      <dsp:spPr>
        <a:xfrm>
          <a:off x="5233500" y="3092938"/>
          <a:ext cx="3307849" cy="2444488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9000" r="-19000"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A16A1-5F93-44F5-8A8E-4EAFC96A4966}">
      <dsp:nvSpPr>
        <dsp:cNvPr id="0" name=""/>
        <dsp:cNvSpPr/>
      </dsp:nvSpPr>
      <dsp:spPr>
        <a:xfrm>
          <a:off x="5902108" y="5094195"/>
          <a:ext cx="2850381" cy="68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b="0" i="0" kern="1200" baseline="0"/>
            <a:t>War highlighted Islamic unity and justice</a:t>
          </a:r>
          <a:endParaRPr lang="en-US" sz="2000" kern="1200"/>
        </a:p>
      </dsp:txBody>
      <dsp:txXfrm>
        <a:off x="5902108" y="5094195"/>
        <a:ext cx="2850381" cy="6849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D2BCE-BD6A-45C8-ADC4-0A1CDCB3945F}">
      <dsp:nvSpPr>
        <dsp:cNvPr id="0" name=""/>
        <dsp:cNvSpPr/>
      </dsp:nvSpPr>
      <dsp:spPr>
        <a:xfrm>
          <a:off x="0" y="49895"/>
          <a:ext cx="3493169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Arab-Israeli</a:t>
          </a:r>
        </a:p>
      </dsp:txBody>
      <dsp:txXfrm>
        <a:off x="29271" y="79166"/>
        <a:ext cx="3434627" cy="541083"/>
      </dsp:txXfrm>
    </dsp:sp>
    <dsp:sp modelId="{B640D20A-B42D-47D5-9A12-9C7C59FDC54D}">
      <dsp:nvSpPr>
        <dsp:cNvPr id="0" name=""/>
        <dsp:cNvSpPr/>
      </dsp:nvSpPr>
      <dsp:spPr>
        <a:xfrm>
          <a:off x="0" y="721520"/>
          <a:ext cx="3493169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Iran-Iraq</a:t>
          </a:r>
        </a:p>
      </dsp:txBody>
      <dsp:txXfrm>
        <a:off x="29271" y="750791"/>
        <a:ext cx="3434627" cy="541083"/>
      </dsp:txXfrm>
    </dsp:sp>
    <dsp:sp modelId="{C46B0609-66F3-45D3-B7C8-C6E958D240C6}">
      <dsp:nvSpPr>
        <dsp:cNvPr id="0" name=""/>
        <dsp:cNvSpPr/>
      </dsp:nvSpPr>
      <dsp:spPr>
        <a:xfrm>
          <a:off x="0" y="1393145"/>
          <a:ext cx="3493169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Soviet-Afghan</a:t>
          </a:r>
        </a:p>
      </dsp:txBody>
      <dsp:txXfrm>
        <a:off x="29271" y="1422416"/>
        <a:ext cx="3434627" cy="541083"/>
      </dsp:txXfrm>
    </dsp:sp>
    <dsp:sp modelId="{F303821E-A336-4CB0-81B5-5BE2BE1203C3}">
      <dsp:nvSpPr>
        <dsp:cNvPr id="0" name=""/>
        <dsp:cNvSpPr/>
      </dsp:nvSpPr>
      <dsp:spPr>
        <a:xfrm>
          <a:off x="0" y="2064770"/>
          <a:ext cx="3493169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Gulf War</a:t>
          </a:r>
        </a:p>
      </dsp:txBody>
      <dsp:txXfrm>
        <a:off x="29271" y="2094041"/>
        <a:ext cx="3434627" cy="5410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83F53-631B-46DB-B74B-75606C67044E}">
      <dsp:nvSpPr>
        <dsp:cNvPr id="0" name=""/>
        <dsp:cNvSpPr/>
      </dsp:nvSpPr>
      <dsp:spPr>
        <a:xfrm>
          <a:off x="754260" y="63477"/>
          <a:ext cx="2994359" cy="2617447"/>
        </a:xfrm>
        <a:prstGeom prst="rightArrow">
          <a:avLst>
            <a:gd name="adj1" fmla="val 70000"/>
            <a:gd name="adj2" fmla="val 50000"/>
          </a:avLst>
        </a:prstGeom>
        <a:blipFill rotWithShape="0">
          <a:blip xmlns:r="http://schemas.openxmlformats.org/officeDocument/2006/relationships" r:embed="rId1"/>
          <a:srcRect/>
          <a:stretch>
            <a:fillRect l="-37000" r="-3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A4EBB-2D8D-46DC-86EA-389504BAAD11}">
      <dsp:nvSpPr>
        <dsp:cNvPr id="0" name=""/>
        <dsp:cNvSpPr/>
      </dsp:nvSpPr>
      <dsp:spPr>
        <a:xfrm>
          <a:off x="5671" y="623611"/>
          <a:ext cx="1497179" cy="149717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Match conflict</a:t>
          </a:r>
        </a:p>
      </dsp:txBody>
      <dsp:txXfrm>
        <a:off x="224928" y="842868"/>
        <a:ext cx="1058665" cy="1058665"/>
      </dsp:txXfrm>
    </dsp:sp>
    <dsp:sp modelId="{29CA0C62-E222-4E7C-A523-2470BA26E143}">
      <dsp:nvSpPr>
        <dsp:cNvPr id="0" name=""/>
        <dsp:cNvSpPr/>
      </dsp:nvSpPr>
      <dsp:spPr>
        <a:xfrm>
          <a:off x="4684357" y="63477"/>
          <a:ext cx="2994359" cy="2617447"/>
        </a:xfrm>
        <a:prstGeom prst="rightArrow">
          <a:avLst>
            <a:gd name="adj1" fmla="val 70000"/>
            <a:gd name="adj2" fmla="val 50000"/>
          </a:avLst>
        </a:prstGeom>
        <a:blipFill rotWithShape="0">
          <a:blip xmlns:r="http://schemas.openxmlformats.org/officeDocument/2006/relationships" r:embed="rId2"/>
          <a:srcRect/>
          <a:stretch>
            <a:fillRect l="-28000" r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D6333-3FA7-4F12-A120-1EE33D15D179}">
      <dsp:nvSpPr>
        <dsp:cNvPr id="0" name=""/>
        <dsp:cNvSpPr/>
      </dsp:nvSpPr>
      <dsp:spPr>
        <a:xfrm>
          <a:off x="3935767" y="623611"/>
          <a:ext cx="1497179" cy="149717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Cause</a:t>
          </a:r>
        </a:p>
      </dsp:txBody>
      <dsp:txXfrm>
        <a:off x="4155024" y="842868"/>
        <a:ext cx="1058665" cy="1058665"/>
      </dsp:txXfrm>
    </dsp:sp>
    <dsp:sp modelId="{A33E9E21-8F7D-44E5-AEFC-E91E377A0B95}">
      <dsp:nvSpPr>
        <dsp:cNvPr id="0" name=""/>
        <dsp:cNvSpPr/>
      </dsp:nvSpPr>
      <dsp:spPr>
        <a:xfrm>
          <a:off x="8614454" y="63477"/>
          <a:ext cx="2994359" cy="2617447"/>
        </a:xfrm>
        <a:prstGeom prst="rightArrow">
          <a:avLst>
            <a:gd name="adj1" fmla="val 70000"/>
            <a:gd name="adj2" fmla="val 50000"/>
          </a:avLst>
        </a:prstGeom>
        <a:blipFill rotWithShape="0">
          <a:blip xmlns:r="http://schemas.openxmlformats.org/officeDocument/2006/relationships" r:embed="rId3"/>
          <a:srcRect/>
          <a:stretch>
            <a:fillRect l="-8000" r="-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1C7F2-9AA4-4D27-B5AE-7F14CF4E8EC7}">
      <dsp:nvSpPr>
        <dsp:cNvPr id="0" name=""/>
        <dsp:cNvSpPr/>
      </dsp:nvSpPr>
      <dsp:spPr>
        <a:xfrm>
          <a:off x="7865864" y="623611"/>
          <a:ext cx="1497179" cy="149717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outcome</a:t>
          </a:r>
        </a:p>
      </dsp:txBody>
      <dsp:txXfrm>
        <a:off x="8085121" y="842868"/>
        <a:ext cx="1058665" cy="10586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DC4E5-9F17-4C00-9D85-71BF6F60C615}">
      <dsp:nvSpPr>
        <dsp:cNvPr id="0" name=""/>
        <dsp:cNvSpPr/>
      </dsp:nvSpPr>
      <dsp:spPr>
        <a:xfrm>
          <a:off x="0" y="0"/>
          <a:ext cx="11774904" cy="2473167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51C045-84C6-4227-87B9-4B9C6EB4E0FC}">
      <dsp:nvSpPr>
        <dsp:cNvPr id="0" name=""/>
        <dsp:cNvSpPr/>
      </dsp:nvSpPr>
      <dsp:spPr>
        <a:xfrm>
          <a:off x="356489" y="329755"/>
          <a:ext cx="2572540" cy="18136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2C253-BDFD-4275-81FA-FBAFFFC8586B}">
      <dsp:nvSpPr>
        <dsp:cNvPr id="0" name=""/>
        <dsp:cNvSpPr/>
      </dsp:nvSpPr>
      <dsp:spPr>
        <a:xfrm rot="10800000">
          <a:off x="356489" y="2473167"/>
          <a:ext cx="2572540" cy="302275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Millions displaced by regional wars</a:t>
          </a:r>
          <a:endParaRPr lang="en-US" sz="2900" kern="1200"/>
        </a:p>
      </dsp:txBody>
      <dsp:txXfrm rot="10800000">
        <a:off x="435603" y="2473167"/>
        <a:ext cx="2414312" cy="2943645"/>
      </dsp:txXfrm>
    </dsp:sp>
    <dsp:sp modelId="{00D2A3C6-F6C5-4DA0-9371-6CC3262DAF9D}">
      <dsp:nvSpPr>
        <dsp:cNvPr id="0" name=""/>
        <dsp:cNvSpPr/>
      </dsp:nvSpPr>
      <dsp:spPr>
        <a:xfrm>
          <a:off x="3186284" y="329755"/>
          <a:ext cx="2572540" cy="18136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1B9CC-568E-4619-B610-6687C059C912}">
      <dsp:nvSpPr>
        <dsp:cNvPr id="0" name=""/>
        <dsp:cNvSpPr/>
      </dsp:nvSpPr>
      <dsp:spPr>
        <a:xfrm rot="10800000">
          <a:off x="3186284" y="2473167"/>
          <a:ext cx="2572540" cy="302275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Syria: 11M+ displaced</a:t>
          </a:r>
          <a:endParaRPr lang="en-US" sz="2900" kern="1200"/>
        </a:p>
      </dsp:txBody>
      <dsp:txXfrm rot="10800000">
        <a:off x="3265398" y="2473167"/>
        <a:ext cx="2414312" cy="2943645"/>
      </dsp:txXfrm>
    </dsp:sp>
    <dsp:sp modelId="{E8DDFB1B-3799-4FB2-AA61-5D37BE83CB00}">
      <dsp:nvSpPr>
        <dsp:cNvPr id="0" name=""/>
        <dsp:cNvSpPr/>
      </dsp:nvSpPr>
      <dsp:spPr>
        <a:xfrm>
          <a:off x="6016079" y="329755"/>
          <a:ext cx="2572540" cy="18136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2493-AD9C-4710-95EE-418A6B7D8BEE}">
      <dsp:nvSpPr>
        <dsp:cNvPr id="0" name=""/>
        <dsp:cNvSpPr/>
      </dsp:nvSpPr>
      <dsp:spPr>
        <a:xfrm rot="10800000">
          <a:off x="6016079" y="2473167"/>
          <a:ext cx="2572540" cy="302275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Burden on neighbors: Turkey, Lebanon, Jordan</a:t>
          </a:r>
          <a:endParaRPr lang="en-US" sz="2900" kern="1200"/>
        </a:p>
      </dsp:txBody>
      <dsp:txXfrm rot="10800000">
        <a:off x="6095193" y="2473167"/>
        <a:ext cx="2414312" cy="2943645"/>
      </dsp:txXfrm>
    </dsp:sp>
    <dsp:sp modelId="{1F4F304C-6791-408C-A6E6-103BA46C2F8F}">
      <dsp:nvSpPr>
        <dsp:cNvPr id="0" name=""/>
        <dsp:cNvSpPr/>
      </dsp:nvSpPr>
      <dsp:spPr>
        <a:xfrm>
          <a:off x="8845874" y="329755"/>
          <a:ext cx="2572540" cy="18136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82FB1-10D7-4063-B387-60F58F9335C9}">
      <dsp:nvSpPr>
        <dsp:cNvPr id="0" name=""/>
        <dsp:cNvSpPr/>
      </dsp:nvSpPr>
      <dsp:spPr>
        <a:xfrm rot="10800000">
          <a:off x="8845874" y="2473167"/>
          <a:ext cx="2572540" cy="302275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Call for global and Islamic responsibility</a:t>
          </a:r>
          <a:endParaRPr lang="en-US" sz="2900" kern="1200"/>
        </a:p>
      </dsp:txBody>
      <dsp:txXfrm rot="10800000">
        <a:off x="8924988" y="2473167"/>
        <a:ext cx="2414312" cy="29436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90E99-07F4-40E8-82E1-BD1A594502CF}">
      <dsp:nvSpPr>
        <dsp:cNvPr id="0" name=""/>
        <dsp:cNvSpPr/>
      </dsp:nvSpPr>
      <dsp:spPr>
        <a:xfrm>
          <a:off x="0" y="0"/>
          <a:ext cx="11662611" cy="2637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06CCB-153F-40ED-85B2-C48E586584ED}">
      <dsp:nvSpPr>
        <dsp:cNvPr id="0" name=""/>
        <dsp:cNvSpPr/>
      </dsp:nvSpPr>
      <dsp:spPr>
        <a:xfrm>
          <a:off x="353090" y="351637"/>
          <a:ext cx="2548007" cy="19340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5D51A0-848A-4486-A0BB-BA2B2F91DB33}">
      <dsp:nvSpPr>
        <dsp:cNvPr id="0" name=""/>
        <dsp:cNvSpPr/>
      </dsp:nvSpPr>
      <dsp:spPr>
        <a:xfrm rot="10800000">
          <a:off x="353090" y="2637283"/>
          <a:ext cx="2548007" cy="322334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/>
            <a:t>Diplomacy: Camp David, Oslo</a:t>
          </a:r>
          <a:endParaRPr lang="en-US" sz="2800" kern="1200"/>
        </a:p>
      </dsp:txBody>
      <dsp:txXfrm rot="10800000">
        <a:off x="431450" y="2637283"/>
        <a:ext cx="2391287" cy="3144986"/>
      </dsp:txXfrm>
    </dsp:sp>
    <dsp:sp modelId="{7C7E6093-B2F6-43A6-BD54-39F01C1F6721}">
      <dsp:nvSpPr>
        <dsp:cNvPr id="0" name=""/>
        <dsp:cNvSpPr/>
      </dsp:nvSpPr>
      <dsp:spPr>
        <a:xfrm>
          <a:off x="3155897" y="351637"/>
          <a:ext cx="2548007" cy="19340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134031-045D-4E18-A2D2-C8476CB9505A}">
      <dsp:nvSpPr>
        <dsp:cNvPr id="0" name=""/>
        <dsp:cNvSpPr/>
      </dsp:nvSpPr>
      <dsp:spPr>
        <a:xfrm rot="10800000">
          <a:off x="3155897" y="2637283"/>
          <a:ext cx="2548007" cy="322334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/>
            <a:t>UN peacekeeping missions</a:t>
          </a:r>
          <a:endParaRPr lang="en-US" sz="2800" kern="1200"/>
        </a:p>
      </dsp:txBody>
      <dsp:txXfrm rot="10800000">
        <a:off x="3234257" y="2637283"/>
        <a:ext cx="2391287" cy="3144986"/>
      </dsp:txXfrm>
    </dsp:sp>
    <dsp:sp modelId="{6342CEA3-4525-4BFF-AEC8-8A8AAAE1F930}">
      <dsp:nvSpPr>
        <dsp:cNvPr id="0" name=""/>
        <dsp:cNvSpPr/>
      </dsp:nvSpPr>
      <dsp:spPr>
        <a:xfrm>
          <a:off x="5958705" y="351637"/>
          <a:ext cx="2548007" cy="19340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0729CC1-FD70-482A-A14C-6537F7659C0A}">
      <dsp:nvSpPr>
        <dsp:cNvPr id="0" name=""/>
        <dsp:cNvSpPr/>
      </dsp:nvSpPr>
      <dsp:spPr>
        <a:xfrm rot="10800000">
          <a:off x="5958705" y="2637283"/>
          <a:ext cx="2548007" cy="322334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/>
            <a:t>Humanitarian aid: food, shelter, education</a:t>
          </a:r>
          <a:endParaRPr lang="en-US" sz="2800" kern="1200"/>
        </a:p>
      </dsp:txBody>
      <dsp:txXfrm rot="10800000">
        <a:off x="6037065" y="2637283"/>
        <a:ext cx="2391287" cy="3144986"/>
      </dsp:txXfrm>
    </dsp:sp>
    <dsp:sp modelId="{032AC7A8-2167-4224-B695-C36F1E2277A2}">
      <dsp:nvSpPr>
        <dsp:cNvPr id="0" name=""/>
        <dsp:cNvSpPr/>
      </dsp:nvSpPr>
      <dsp:spPr>
        <a:xfrm>
          <a:off x="8761513" y="351637"/>
          <a:ext cx="2548007" cy="193400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t="-16000" b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85BE50-F992-4A24-A5AF-B7B7CC113EE4}">
      <dsp:nvSpPr>
        <dsp:cNvPr id="0" name=""/>
        <dsp:cNvSpPr/>
      </dsp:nvSpPr>
      <dsp:spPr>
        <a:xfrm rot="10800000">
          <a:off x="8761513" y="2637283"/>
          <a:ext cx="2548007" cy="322334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 dirty="0"/>
            <a:t>Islamic values: reconciliation and cooperation</a:t>
          </a:r>
          <a:endParaRPr lang="en-US" sz="2800" kern="1200" dirty="0"/>
        </a:p>
      </dsp:txBody>
      <dsp:txXfrm rot="10800000">
        <a:off x="8839873" y="2637283"/>
        <a:ext cx="2391287" cy="3144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D58C5-030B-4E87-B9B1-D148858A1F1A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F4339-CE3F-4352-AAB5-D04047354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"Let’s begin by thinking about why conflicts start. Are they always about land or power? Can small regional issues affect the whole world?"</a:t>
            </a:r>
          </a:p>
          <a:p>
            <a:r>
              <a:rPr lang="en-US" b="1" dirty="0"/>
              <a:t>Background Information:</a:t>
            </a:r>
            <a:br>
              <a:rPr lang="en-US" dirty="0"/>
            </a:br>
            <a:r>
              <a:rPr lang="en-US" dirty="0"/>
              <a:t>This prepares students to view regional conflicts within the larger Cold War and post-Cold War contexts.</a:t>
            </a:r>
          </a:p>
          <a:p>
            <a:endParaRPr lang="en-US" dirty="0"/>
          </a:p>
          <a:p>
            <a:r>
              <a:rPr lang="en-US" b="1" dirty="0"/>
              <a:t>Structure Mapping:</a:t>
            </a:r>
            <a:r>
              <a:rPr lang="en-US" dirty="0"/>
              <a:t> Introduction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64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Link: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https://learn.kodeit.com/go/xxeuon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96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"Peace takes patience and partnership. Whether through diplomacy or aid, many work to heal what war breaks."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73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Activity Setup:</a:t>
            </a:r>
            <a:br>
              <a:rPr lang="en-US" dirty="0"/>
            </a:br>
            <a:r>
              <a:rPr lang="en-US" dirty="0"/>
              <a:t>"Each group represents one side in a conflict. Your goal is to reach a fair agreement using Islamic values and diplomatic reasoning."</a:t>
            </a:r>
          </a:p>
          <a:p>
            <a:r>
              <a:rPr lang="en-US" b="1" dirty="0"/>
              <a:t>Structure Mapping:</a:t>
            </a:r>
            <a:r>
              <a:rPr lang="en-US" dirty="0"/>
              <a:t> Interactive Activity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96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"Let’s check your understanding before we wrap up. Answer in notebooks, then we’ll review together."</a:t>
            </a:r>
          </a:p>
          <a:p>
            <a:r>
              <a:rPr lang="en-US" b="1" dirty="0"/>
              <a:t>Structure Mapping:</a:t>
            </a:r>
            <a:r>
              <a:rPr lang="en-US" dirty="0"/>
              <a:t> Assessment of Understanding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1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"Today, we’ll examine key regional conflicts and how they impacted the world. We’ll also reflect on how Islamic teachings promote justice and unity during conflict."</a:t>
            </a:r>
          </a:p>
          <a:p>
            <a:r>
              <a:rPr lang="en-US" b="1" dirty="0"/>
              <a:t>Structure Mapping:</a:t>
            </a:r>
            <a:r>
              <a:rPr lang="en-US" dirty="0"/>
              <a:t> Learning Objectives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5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"The Arab-Israeli conflict is a major regional issue with roots in colonial history, displacement, and competing claims. Despite challenges, efforts toward peace continue."</a:t>
            </a:r>
          </a:p>
          <a:p>
            <a:r>
              <a:rPr lang="en-US" b="1" dirty="0"/>
              <a:t>Discussion Prompts:</a:t>
            </a:r>
            <a:endParaRPr lang="en-US" dirty="0"/>
          </a:p>
          <a:p>
            <a:r>
              <a:rPr lang="en-US" dirty="0"/>
              <a:t>What are some obstacles to resolving this conflict?</a:t>
            </a:r>
          </a:p>
          <a:p>
            <a:r>
              <a:rPr lang="en-US" dirty="0"/>
              <a:t>How does displacement affect generations?</a:t>
            </a:r>
          </a:p>
          <a:p>
            <a:r>
              <a:rPr lang="en-US" b="1" dirty="0"/>
              <a:t>Anticipated Questions:</a:t>
            </a:r>
            <a:br>
              <a:rPr lang="en-US" dirty="0"/>
            </a:br>
            <a:r>
              <a:rPr lang="en-US" dirty="0"/>
              <a:t>"What are the Oslo Accords? Why is Jerusalem controversial?"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"This devastating war between neighbors reshaped the Middle East. It was fueled by fear, ideology, and territorial rivalry."</a:t>
            </a:r>
          </a:p>
          <a:p>
            <a:r>
              <a:rPr lang="en-US" b="1" dirty="0"/>
              <a:t>Discussion Prompts:</a:t>
            </a:r>
            <a:endParaRPr lang="en-US" dirty="0"/>
          </a:p>
          <a:p>
            <a:r>
              <a:rPr lang="en-US" dirty="0"/>
              <a:t>How should countries resolve disputes peacefully?</a:t>
            </a:r>
          </a:p>
          <a:p>
            <a:r>
              <a:rPr lang="en-US" dirty="0"/>
              <a:t>What were the global effects of oil disruption?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18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"Afghans defended their homeland and faith against foreign occupation. Their resilience became symbolic across the Muslim world."</a:t>
            </a:r>
          </a:p>
          <a:p>
            <a:r>
              <a:rPr lang="en-US" b="1" dirty="0"/>
              <a:t>Discussion Prompts:</a:t>
            </a:r>
            <a:endParaRPr lang="en-US" dirty="0"/>
          </a:p>
          <a:p>
            <a:r>
              <a:rPr lang="en-US" dirty="0"/>
              <a:t>What does jihad mean in this context?</a:t>
            </a:r>
          </a:p>
          <a:p>
            <a:r>
              <a:rPr lang="en-US" dirty="0"/>
              <a:t>How did this conflict affect global power dynamics?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0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"When Kuwait was invaded, many countries, including Muslim-majority nations, defended its sovereignty. This showed the value of unity and justice in Islam."</a:t>
            </a:r>
          </a:p>
          <a:p>
            <a:r>
              <a:rPr lang="en-US" b="1" dirty="0"/>
              <a:t>Discussion Prompts:</a:t>
            </a:r>
            <a:endParaRPr lang="en-US" dirty="0"/>
          </a:p>
          <a:p>
            <a:r>
              <a:rPr lang="en-US" dirty="0"/>
              <a:t>Why is it important to defend neighboring nations?</a:t>
            </a:r>
          </a:p>
          <a:p>
            <a:r>
              <a:rPr lang="en-US" dirty="0"/>
              <a:t>What role did Saudi Arabia play?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58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Link: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https://learn.kodeit.com/go/spwhh1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33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Activity:</a:t>
            </a:r>
            <a:br>
              <a:rPr lang="en-US" dirty="0"/>
            </a:br>
            <a:r>
              <a:rPr lang="en-US" dirty="0"/>
              <a:t>"Work in pairs to match each conflict to its cause and result. We’ll review as a class."</a:t>
            </a:r>
          </a:p>
          <a:p>
            <a:r>
              <a:rPr lang="en-US" b="1" dirty="0"/>
              <a:t>Structure Mapping:</a:t>
            </a:r>
            <a:r>
              <a:rPr lang="en-US" dirty="0"/>
              <a:t> Guided Practice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00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"Conflicts don’t just affect borders—they uproot lives. Islam teaches compassion and support for the displaced."</a:t>
            </a:r>
          </a:p>
          <a:p>
            <a:r>
              <a:rPr lang="en-US" b="1" dirty="0"/>
              <a:t>Discussion Prompts:</a:t>
            </a:r>
            <a:endParaRPr lang="en-US" dirty="0"/>
          </a:p>
          <a:p>
            <a:r>
              <a:rPr lang="en-US" dirty="0"/>
              <a:t>What does the Qur’an say about helping refugees?</a:t>
            </a:r>
          </a:p>
          <a:p>
            <a:r>
              <a:rPr lang="en-US" dirty="0"/>
              <a:t>How can we help as a community?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F4339-CE3F-4352-AAB5-D040473548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E064-7CE5-4F7F-AF47-8DFA66E83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F9970-4F29-4BB7-8C97-537A4EA9C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05C7F-3F12-4AE5-A96B-02AEFEED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FD6E6-6B60-422C-B7A8-84B26E379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239DE-1AAC-4F2A-86A3-66A7285F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0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1391-9C57-4741-A1D3-B81F0017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B3342-9DC6-406D-953B-A1A9E2C53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AE1BA-91AE-4831-9631-5D56E3E3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C2CAF-106C-4EB3-94CE-A0FD10A2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A8073-F267-4407-B58F-3A19DB59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52D39B-6784-44A7-8394-0E0B6705D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1598F-A2E5-48AC-88A6-D30F55889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ABFED-3EA9-4756-B444-DD8782A6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2E43B-FAA2-45E6-B9BC-556815217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33E52-82D6-409D-BD04-1E3B8F1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09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1B6C-617E-4E7D-B88A-0C99923A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3A7D-D1DE-4B05-A05C-E664D478B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9E1F8-EE6D-4F8C-825A-0294B11D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27FD6-7463-492D-9AF2-BFCF035C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474BE-42A9-4697-BB40-01F8CEF4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030B-794F-4373-9E41-F34C7B48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FC722-7642-404B-8740-FA7C85D92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1B9F-FA36-4E03-B74B-6D5BFF56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0A495-6411-4C8E-9FCF-66612AB2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DC9D3-3FA9-4583-AC0A-69FE12C7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6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4C2B-2818-4138-BA54-FBDC3F28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602F-BBD0-4753-82F1-603B113FE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E8A8B-BC18-4654-AD38-E6F875F87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7EA68-F914-4CDF-BB21-F38DAFCA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878A5-82A6-4D71-98B1-75762A16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16D37-81C0-4108-BB29-5E8FC90D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9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09D3-2F5E-4A9F-9252-FD67222B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718C1-D7AD-44DB-98AE-0669B96DB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A896C-17A1-4278-8F6C-189535378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43330-2731-4147-81B0-8800B4AD46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C2F35-8852-4454-B74C-2573DACD9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DBF22D-323C-4A1B-9F63-01174D2B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DAD61-3E02-4A61-A39D-5C227185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74A39-71E2-4365-81B7-A74E8472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4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7AFB-28BD-47AA-838B-C5CDA45E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6E1D7-3E6E-4B27-B337-851A2FE7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174D1-9C4C-4D99-B556-3648C7B3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38D41-D209-4BF8-8518-0BF02DAD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5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06A62-2768-4168-84C3-CE24AF30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BDE17-8A19-42EF-B852-23EAE0D2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FE462-515A-43A5-9514-93268B6A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9251D-A42C-4AD3-A417-0FED7DFEE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DE648-3D94-4FCB-9EA3-083B98D4C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D306A-50FF-4C30-9AD8-32A052909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CF432-1A8B-4D73-A5AA-351521998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F453-067B-4680-8B2D-CA414E4F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D446B-641B-45AD-BB84-FE4B4B9C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7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E54C-31ED-43E5-81A0-8C600C12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CC951-48FF-407B-B1D8-8BCEBDE87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CA78F-7D2C-4776-A514-42836FA39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A3BB5-EAE7-4CB9-BBDD-9CFCD530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6E838-9516-477E-A483-5540C0EA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B8148-52FF-4A38-9A7E-9DC89981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5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116B87-CB98-4023-9443-642031F2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0A4D2-F450-4347-9C49-F50C8ECEE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9FA7A-98D3-4D62-A930-FAB918887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E726E-14A9-4265-8D4A-F15C3178B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5BBB2-53F5-4A28-AA04-BAF55659A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79181-CC8A-4FE7-897D-32C61A5EA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2201D-0258-4F68-90A5-4C55006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3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5056-D7E1-4788-B724-F1191598F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610" y="0"/>
            <a:ext cx="11726779" cy="72189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Lesson 4: Regional Conflicts and Their Global Impact</a:t>
            </a:r>
          </a:p>
        </p:txBody>
      </p:sp>
      <p:pic>
        <p:nvPicPr>
          <p:cNvPr id="10242" name="Picture 2" descr="Foundation of the State of Israel | History Today">
            <a:extLst>
              <a:ext uri="{FF2B5EF4-FFF2-40B4-BE49-F238E27FC236}">
                <a16:creationId xmlns:a16="http://schemas.microsoft.com/office/drawing/2014/main" id="{EA4D4DF5-1888-47E0-9968-6E6135755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10" y="721895"/>
            <a:ext cx="2590167" cy="1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1948 Arab-Israeli War | Summary, Outcome, Casualties, &amp; Timeline ...">
            <a:extLst>
              <a:ext uri="{FF2B5EF4-FFF2-40B4-BE49-F238E27FC236}">
                <a16:creationId xmlns:a16="http://schemas.microsoft.com/office/drawing/2014/main" id="{DEA54A0F-4D23-40E7-8508-51DED67D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068" y="2849406"/>
            <a:ext cx="2590167" cy="172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Golda Meir | Biography, History ...">
            <a:extLst>
              <a:ext uri="{FF2B5EF4-FFF2-40B4-BE49-F238E27FC236}">
                <a16:creationId xmlns:a16="http://schemas.microsoft.com/office/drawing/2014/main" id="{193AD2D9-31BB-4F39-A344-1FE76756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0" y="2547388"/>
            <a:ext cx="1473991" cy="203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There was a strong case for the removal of Saddam Hussein - but ...">
            <a:extLst>
              <a:ext uri="{FF2B5EF4-FFF2-40B4-BE49-F238E27FC236}">
                <a16:creationId xmlns:a16="http://schemas.microsoft.com/office/drawing/2014/main" id="{BCF12736-F5E3-47F4-AF06-DF146E83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59" y="4731735"/>
            <a:ext cx="2619680" cy="196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Soviet–Afghan War - Wikipedia">
            <a:extLst>
              <a:ext uri="{FF2B5EF4-FFF2-40B4-BE49-F238E27FC236}">
                <a16:creationId xmlns:a16="http://schemas.microsoft.com/office/drawing/2014/main" id="{D190A310-A56E-471B-9A08-14FD2D39A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952" y="789072"/>
            <a:ext cx="2360564" cy="18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The Soviet War in Afghanistan, 1979 - 1989 - The Atlantic">
            <a:extLst>
              <a:ext uri="{FF2B5EF4-FFF2-40B4-BE49-F238E27FC236}">
                <a16:creationId xmlns:a16="http://schemas.microsoft.com/office/drawing/2014/main" id="{B6E099F0-859F-4570-A07E-8EDF1DB8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281" y="2738725"/>
            <a:ext cx="2646708" cy="183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The Yom Kippur War of 1973">
            <a:extLst>
              <a:ext uri="{FF2B5EF4-FFF2-40B4-BE49-F238E27FC236}">
                <a16:creationId xmlns:a16="http://schemas.microsoft.com/office/drawing/2014/main" id="{FDA3F26F-A5E0-4EC7-B845-D3743C5E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8" y="4731735"/>
            <a:ext cx="3006332" cy="20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The Iran-Iraq War (1980-88) | The Cultural Me">
            <a:extLst>
              <a:ext uri="{FF2B5EF4-FFF2-40B4-BE49-F238E27FC236}">
                <a16:creationId xmlns:a16="http://schemas.microsoft.com/office/drawing/2014/main" id="{8628C6CC-6CCF-49AC-BFC4-440FC605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582" y="2576508"/>
            <a:ext cx="3275068" cy="20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bc84d9449459298e3d2f5ae1039800b41f8894f6.jpeg (1200×630)">
            <a:extLst>
              <a:ext uri="{FF2B5EF4-FFF2-40B4-BE49-F238E27FC236}">
                <a16:creationId xmlns:a16="http://schemas.microsoft.com/office/drawing/2014/main" id="{4B2B0E1E-9850-4659-8644-8C4985E4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408" y="4750814"/>
            <a:ext cx="3773581" cy="19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35,300+ World Map Borders No Countries Stock Photos, Pictures ...">
            <a:extLst>
              <a:ext uri="{FF2B5EF4-FFF2-40B4-BE49-F238E27FC236}">
                <a16:creationId xmlns:a16="http://schemas.microsoft.com/office/drawing/2014/main" id="{D4B60B7D-E2DC-43C2-BAEE-9FD182C37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958" y="653121"/>
            <a:ext cx="5784410" cy="19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1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EF1EE7-03CA-4F4F-BA46-88C23366D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28" y="1187115"/>
            <a:ext cx="10002343" cy="38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5AD8-E096-44DC-8774-483870A1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831" y="131095"/>
            <a:ext cx="6224337" cy="735180"/>
          </a:xfrm>
        </p:spPr>
        <p:txBody>
          <a:bodyPr/>
          <a:lstStyle/>
          <a:p>
            <a:r>
              <a:rPr lang="en-US" dirty="0"/>
              <a:t>International Peace Efforts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EB8370-1266-404D-8916-462F299DD7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961481"/>
              </p:ext>
            </p:extLst>
          </p:nvPr>
        </p:nvGraphicFramePr>
        <p:xfrm>
          <a:off x="320841" y="866275"/>
          <a:ext cx="11662611" cy="5860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241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ED02-4D63-4FDF-8295-B7BF05A3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65126"/>
            <a:ext cx="11614484" cy="709696"/>
          </a:xfrm>
        </p:spPr>
        <p:txBody>
          <a:bodyPr/>
          <a:lstStyle/>
          <a:p>
            <a:r>
              <a:rPr lang="en-US" dirty="0"/>
              <a:t>Interactive Activity – Peace Negotiation Simulation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AFE62D-E8F5-48DA-AAD2-D0AFDD525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460638"/>
              </p:ext>
            </p:extLst>
          </p:nvPr>
        </p:nvGraphicFramePr>
        <p:xfrm>
          <a:off x="288758" y="1524001"/>
          <a:ext cx="11614483" cy="4796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55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BEC4-D9AC-4CA0-BD5B-3BE2FF351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884" y="472490"/>
            <a:ext cx="3348790" cy="1144588"/>
          </a:xfrm>
        </p:spPr>
        <p:txBody>
          <a:bodyPr/>
          <a:lstStyle/>
          <a:p>
            <a:r>
              <a:rPr lang="en-US" dirty="0"/>
              <a:t>Assessment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0F6A336-24E6-48A2-A083-C066EF9AD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675955"/>
              </p:ext>
            </p:extLst>
          </p:nvPr>
        </p:nvGraphicFramePr>
        <p:xfrm>
          <a:off x="2448426" y="2034172"/>
          <a:ext cx="729514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9" name="Picture 3" descr="Quiz time card with colorful confetti ...">
            <a:extLst>
              <a:ext uri="{FF2B5EF4-FFF2-40B4-BE49-F238E27FC236}">
                <a16:creationId xmlns:a16="http://schemas.microsoft.com/office/drawing/2014/main" id="{59EE468A-C1DC-49B5-A033-AFD44D335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92"/>
          <a:stretch/>
        </p:blipFill>
        <p:spPr bwMode="auto">
          <a:xfrm>
            <a:off x="529641" y="43198"/>
            <a:ext cx="2181225" cy="181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7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A839-E0CA-4162-93EF-4F0C45ED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" y="125663"/>
            <a:ext cx="4664242" cy="821991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pic>
        <p:nvPicPr>
          <p:cNvPr id="1029" name="Picture 5" descr="Dove Symbol Peace: Over 57,529 Royalty ...">
            <a:extLst>
              <a:ext uri="{FF2B5EF4-FFF2-40B4-BE49-F238E27FC236}">
                <a16:creationId xmlns:a16="http://schemas.microsoft.com/office/drawing/2014/main" id="{EA070F0C-48C2-4878-BF98-86FA3CEA9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249" y="1932824"/>
            <a:ext cx="4979185" cy="461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Olive branch...Jewish and Christian ...">
            <a:extLst>
              <a:ext uri="{FF2B5EF4-FFF2-40B4-BE49-F238E27FC236}">
                <a16:creationId xmlns:a16="http://schemas.microsoft.com/office/drawing/2014/main" id="{4A672D79-1DF4-402A-BECC-AE0F1EDC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891" y="114425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Gavel">
            <a:extLst>
              <a:ext uri="{FF2B5EF4-FFF2-40B4-BE49-F238E27FC236}">
                <a16:creationId xmlns:a16="http://schemas.microsoft.com/office/drawing/2014/main" id="{3135EC16-7611-4AE1-AE39-B7E96A2A2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4516" y="4798073"/>
            <a:ext cx="2118807" cy="193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8DE12DC-1D52-4B13-9395-8CBBCD82B1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287614"/>
              </p:ext>
            </p:extLst>
          </p:nvPr>
        </p:nvGraphicFramePr>
        <p:xfrm>
          <a:off x="5119434" y="125663"/>
          <a:ext cx="6557213" cy="6606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5407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940A-C4C2-44B3-8377-E3905A4B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679" y="294105"/>
            <a:ext cx="5578642" cy="773864"/>
          </a:xfrm>
        </p:spPr>
        <p:txBody>
          <a:bodyPr/>
          <a:lstStyle/>
          <a:p>
            <a:r>
              <a:rPr lang="en-US" dirty="0"/>
              <a:t>The Arab-Israeli Conflict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DBF067A-221C-4DEC-8B89-5952E8F521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736784"/>
              </p:ext>
            </p:extLst>
          </p:nvPr>
        </p:nvGraphicFramePr>
        <p:xfrm>
          <a:off x="417095" y="1203158"/>
          <a:ext cx="11518231" cy="5360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127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3C1F-AB72-48E6-9CCA-2B7E75786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447" y="61495"/>
            <a:ext cx="7311189" cy="854075"/>
          </a:xfrm>
        </p:spPr>
        <p:txBody>
          <a:bodyPr/>
          <a:lstStyle/>
          <a:p>
            <a:r>
              <a:rPr lang="en-US" dirty="0"/>
              <a:t>The Iran-Iraq War (1980–1988)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FA9B89-211A-40D4-837D-773FE53C0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687899"/>
              </p:ext>
            </p:extLst>
          </p:nvPr>
        </p:nvGraphicFramePr>
        <p:xfrm>
          <a:off x="3755858" y="900698"/>
          <a:ext cx="8436142" cy="5847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5" name="Picture 3" descr="Muslim Thinking PNGs for Free Download">
            <a:extLst>
              <a:ext uri="{FF2B5EF4-FFF2-40B4-BE49-F238E27FC236}">
                <a16:creationId xmlns:a16="http://schemas.microsoft.com/office/drawing/2014/main" id="{AFBB2967-EED7-463E-B3E9-A408B3D3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61" y="3685864"/>
            <a:ext cx="2051885" cy="306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C67EE8C-953B-4B03-B534-6B4C140A8551}"/>
              </a:ext>
            </a:extLst>
          </p:cNvPr>
          <p:cNvSpPr/>
          <p:nvPr/>
        </p:nvSpPr>
        <p:spPr>
          <a:xfrm>
            <a:off x="393031" y="900698"/>
            <a:ext cx="2713121" cy="2133625"/>
          </a:xfrm>
          <a:prstGeom prst="cloudCallout">
            <a:avLst>
              <a:gd name="adj1" fmla="val -4868"/>
              <a:gd name="adj2" fmla="val 715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should countries resolve disputes peacefully?</a:t>
            </a:r>
          </a:p>
        </p:txBody>
      </p:sp>
    </p:spTree>
    <p:extLst>
      <p:ext uri="{BB962C8B-B14F-4D97-AF65-F5344CB8AC3E}">
        <p14:creationId xmlns:p14="http://schemas.microsoft.com/office/powerpoint/2010/main" val="245521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23AA-62DF-40C7-83FB-A463AA045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994" y="85558"/>
            <a:ext cx="8386011" cy="716548"/>
          </a:xfrm>
        </p:spPr>
        <p:txBody>
          <a:bodyPr/>
          <a:lstStyle/>
          <a:p>
            <a:r>
              <a:rPr lang="en-US" b="1" dirty="0"/>
              <a:t>The Soviet-Afghan War (1979–1989)</a:t>
            </a:r>
            <a:r>
              <a:rPr lang="en-US" dirty="0"/>
              <a:t>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43B1E74-11E7-4E73-95C7-823C7793D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645164"/>
              </p:ext>
            </p:extLst>
          </p:nvPr>
        </p:nvGraphicFramePr>
        <p:xfrm>
          <a:off x="2127583" y="887664"/>
          <a:ext cx="7936832" cy="597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455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14AB-DBA3-4B26-87BB-7B2CBBB4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752" y="157747"/>
            <a:ext cx="6284495" cy="708527"/>
          </a:xfrm>
        </p:spPr>
        <p:txBody>
          <a:bodyPr/>
          <a:lstStyle/>
          <a:p>
            <a:r>
              <a:rPr lang="en-US" dirty="0"/>
              <a:t>The Gulf War (1990–1991)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53B3D29-1980-4233-B4F4-A636B1829A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094137"/>
              </p:ext>
            </p:extLst>
          </p:nvPr>
        </p:nvGraphicFramePr>
        <p:xfrm>
          <a:off x="1092867" y="866273"/>
          <a:ext cx="10006263" cy="5833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6724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0597C3-76AE-4191-8B8A-D3F11759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62" y="1507957"/>
            <a:ext cx="10333678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2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73B5-6C39-49D9-A5E0-96877AC0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016" y="124494"/>
            <a:ext cx="8369968" cy="805949"/>
          </a:xfrm>
        </p:spPr>
        <p:txBody>
          <a:bodyPr/>
          <a:lstStyle/>
          <a:p>
            <a:r>
              <a:rPr lang="en-US" dirty="0"/>
              <a:t>Guided Practice – Conflict Match-Up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54FFFFC-9D7D-44FC-BC41-1A9454CFC9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564432"/>
              </p:ext>
            </p:extLst>
          </p:nvPr>
        </p:nvGraphicFramePr>
        <p:xfrm>
          <a:off x="4399546" y="4008489"/>
          <a:ext cx="3493169" cy="2714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DF191E-FBB7-4422-8DBA-9705A0AC7D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646060"/>
              </p:ext>
            </p:extLst>
          </p:nvPr>
        </p:nvGraphicFramePr>
        <p:xfrm>
          <a:off x="288757" y="1003468"/>
          <a:ext cx="11614485" cy="274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34978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8586-304E-459A-9505-95216ADA7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315" y="237957"/>
            <a:ext cx="8418095" cy="886159"/>
          </a:xfrm>
        </p:spPr>
        <p:txBody>
          <a:bodyPr/>
          <a:lstStyle/>
          <a:p>
            <a:r>
              <a:rPr lang="en-US" dirty="0"/>
              <a:t>Refugee Crises – Human Cost of War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73B36FC-B9FF-4C90-9252-0B8E698D7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411795"/>
              </p:ext>
            </p:extLst>
          </p:nvPr>
        </p:nvGraphicFramePr>
        <p:xfrm>
          <a:off x="176463" y="1124116"/>
          <a:ext cx="11774905" cy="5495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8788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891</Words>
  <Application>Microsoft Office PowerPoint</Application>
  <PresentationFormat>Widescreen</PresentationFormat>
  <Paragraphs>111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Lesson 4: Regional Conflicts and Their Global Impact</vt:lpstr>
      <vt:lpstr>Learning Objectives</vt:lpstr>
      <vt:lpstr>The Arab-Israeli Conflict</vt:lpstr>
      <vt:lpstr>The Iran-Iraq War (1980–1988)</vt:lpstr>
      <vt:lpstr>The Soviet-Afghan War (1979–1989) </vt:lpstr>
      <vt:lpstr>The Gulf War (1990–1991)</vt:lpstr>
      <vt:lpstr>PowerPoint Presentation</vt:lpstr>
      <vt:lpstr>Guided Practice – Conflict Match-Up</vt:lpstr>
      <vt:lpstr>Refugee Crises – Human Cost of War</vt:lpstr>
      <vt:lpstr>PowerPoint Presentation</vt:lpstr>
      <vt:lpstr>International Peace Efforts</vt:lpstr>
      <vt:lpstr>Interactive Activity – Peace Negotiation Simulation</vt:lpstr>
      <vt:lpstr>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4: Regional Conflicts and Their Global Impact</dc:title>
  <dc:creator>Makarand Nanaware</dc:creator>
  <cp:lastModifiedBy>Makarand Nanaware</cp:lastModifiedBy>
  <cp:revision>4</cp:revision>
  <dcterms:created xsi:type="dcterms:W3CDTF">2025-04-10T11:51:32Z</dcterms:created>
  <dcterms:modified xsi:type="dcterms:W3CDTF">2025-04-10T13:08:56Z</dcterms:modified>
</cp:coreProperties>
</file>